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499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6E3C4-2529-488C-9025-3A3AA2B82FF1}" v="82" dt="2024-09-25T09:32:47.008"/>
    <p1510:client id="{6E646D57-4EE4-4177-9A8C-6ACCEE9523FC}" v="53" dt="2024-09-25T15:13:10.333"/>
    <p1510:client id="{E57BA9FA-AC32-444D-9072-82739B003776}" v="55" dt="2024-09-25T09:42:02.743"/>
    <p1510:client id="{F7669E80-3E10-4B15-B6C9-B9ECAF75CBAF}" v="9" dt="2024-09-25T09:52:18.931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cía Cabello, Borja" userId="cee5c55a-232c-4264-abc8-5cbb19d56f7f" providerId="ADAL" clId="{F7669E80-3E10-4B15-B6C9-B9ECAF75CBAF}"/>
    <pc:docChg chg="undo custSel modSld">
      <pc:chgData name="García Cabello, Borja" userId="cee5c55a-232c-4264-abc8-5cbb19d56f7f" providerId="ADAL" clId="{F7669E80-3E10-4B15-B6C9-B9ECAF75CBAF}" dt="2024-09-25T09:52:18.930" v="208" actId="1076"/>
      <pc:docMkLst>
        <pc:docMk/>
      </pc:docMkLst>
      <pc:sldChg chg="addSp delSp modSp mod">
        <pc:chgData name="García Cabello, Borja" userId="cee5c55a-232c-4264-abc8-5cbb19d56f7f" providerId="ADAL" clId="{F7669E80-3E10-4B15-B6C9-B9ECAF75CBAF}" dt="2024-09-25T09:52:18.930" v="208" actId="1076"/>
        <pc:sldMkLst>
          <pc:docMk/>
          <pc:sldMk cId="2583995897" sldId="4499"/>
        </pc:sldMkLst>
        <pc:spChg chg="mod">
          <ac:chgData name="García Cabello, Borja" userId="cee5c55a-232c-4264-abc8-5cbb19d56f7f" providerId="ADAL" clId="{F7669E80-3E10-4B15-B6C9-B9ECAF75CBAF}" dt="2024-09-25T09:50:00.771" v="43" actId="14100"/>
          <ac:spMkLst>
            <pc:docMk/>
            <pc:sldMk cId="2583995897" sldId="4499"/>
            <ac:spMk id="3" creationId="{F81BB2C2-5840-47D0-9BA4-9E5CC2939B5B}"/>
          </ac:spMkLst>
        </pc:spChg>
        <pc:spChg chg="mod">
          <ac:chgData name="García Cabello, Borja" userId="cee5c55a-232c-4264-abc8-5cbb19d56f7f" providerId="ADAL" clId="{F7669E80-3E10-4B15-B6C9-B9ECAF75CBAF}" dt="2024-09-25T09:49:36.989" v="0"/>
          <ac:spMkLst>
            <pc:docMk/>
            <pc:sldMk cId="2583995897" sldId="4499"/>
            <ac:spMk id="4" creationId="{510E982E-8C1F-413E-ABAF-EC31A1FC4F8A}"/>
          </ac:spMkLst>
        </pc:spChg>
        <pc:spChg chg="mod">
          <ac:chgData name="García Cabello, Borja" userId="cee5c55a-232c-4264-abc8-5cbb19d56f7f" providerId="ADAL" clId="{F7669E80-3E10-4B15-B6C9-B9ECAF75CBAF}" dt="2024-09-25T09:51:26.990" v="201" actId="20577"/>
          <ac:spMkLst>
            <pc:docMk/>
            <pc:sldMk cId="2583995897" sldId="4499"/>
            <ac:spMk id="5" creationId="{052937CD-0507-48B2-AE2D-EF73F40C596A}"/>
          </ac:spMkLst>
        </pc:spChg>
        <pc:graphicFrameChg chg="mod modGraphic">
          <ac:chgData name="García Cabello, Borja" userId="cee5c55a-232c-4264-abc8-5cbb19d56f7f" providerId="ADAL" clId="{F7669E80-3E10-4B15-B6C9-B9ECAF75CBAF}" dt="2024-09-25T09:50:07.332" v="64" actId="20577"/>
          <ac:graphicFrameMkLst>
            <pc:docMk/>
            <pc:sldMk cId="2583995897" sldId="4499"/>
            <ac:graphicFrameMk id="2" creationId="{145B9B8F-9D05-A902-13AB-56E710AE7A86}"/>
          </ac:graphicFrameMkLst>
        </pc:graphicFrameChg>
        <pc:picChg chg="del">
          <ac:chgData name="García Cabello, Borja" userId="cee5c55a-232c-4264-abc8-5cbb19d56f7f" providerId="ADAL" clId="{F7669E80-3E10-4B15-B6C9-B9ECAF75CBAF}" dt="2024-09-25T09:52:01.955" v="202" actId="478"/>
          <ac:picMkLst>
            <pc:docMk/>
            <pc:sldMk cId="2583995897" sldId="4499"/>
            <ac:picMk id="6" creationId="{DB7F97F9-D766-819D-4A4C-EE5BCF544F3E}"/>
          </ac:picMkLst>
        </pc:picChg>
        <pc:picChg chg="add mod">
          <ac:chgData name="García Cabello, Borja" userId="cee5c55a-232c-4264-abc8-5cbb19d56f7f" providerId="ADAL" clId="{F7669E80-3E10-4B15-B6C9-B9ECAF75CBAF}" dt="2024-09-25T09:52:18.930" v="208" actId="1076"/>
          <ac:picMkLst>
            <pc:docMk/>
            <pc:sldMk cId="2583995897" sldId="4499"/>
            <ac:picMk id="1026" creationId="{FBC92BE7-3E09-5702-6BC2-B1AA12385FB9}"/>
          </ac:picMkLst>
        </pc:picChg>
      </pc:sldChg>
    </pc:docChg>
  </pc:docChgLst>
  <pc:docChgLst>
    <pc:chgData name="Espinosa, Maria" userId="c72a151b-2d6c-4c89-8e24-7d308e7013a0" providerId="ADAL" clId="{109C32C0-9A42-46B0-8660-1F77FD0BB780}"/>
    <pc:docChg chg="custSel addSld delSld modSld">
      <pc:chgData name="Espinosa, Maria" userId="c72a151b-2d6c-4c89-8e24-7d308e7013a0" providerId="ADAL" clId="{109C32C0-9A42-46B0-8660-1F77FD0BB780}" dt="2021-09-30T16:51:28.421" v="65"/>
      <pc:docMkLst>
        <pc:docMk/>
      </pc:docMkLst>
      <pc:sldChg chg="addSp delSp modSp del mod">
        <pc:chgData name="Espinosa, Maria" userId="c72a151b-2d6c-4c89-8e24-7d308e7013a0" providerId="ADAL" clId="{109C32C0-9A42-46B0-8660-1F77FD0BB780}" dt="2021-09-30T07:31:57.488" v="31" actId="47"/>
        <pc:sldMkLst>
          <pc:docMk/>
          <pc:sldMk cId="3567434142" sldId="4498"/>
        </pc:sldMkLst>
        <pc:picChg chg="add del mod">
          <ac:chgData name="Espinosa, Maria" userId="c72a151b-2d6c-4c89-8e24-7d308e7013a0" providerId="ADAL" clId="{109C32C0-9A42-46B0-8660-1F77FD0BB780}" dt="2021-09-30T07:27:43.943" v="7" actId="21"/>
          <ac:picMkLst>
            <pc:docMk/>
            <pc:sldMk cId="3567434142" sldId="4498"/>
            <ac:picMk id="3" creationId="{F126D696-E387-44F7-932C-71149FB76715}"/>
          </ac:picMkLst>
        </pc:picChg>
        <pc:picChg chg="del">
          <ac:chgData name="Espinosa, Maria" userId="c72a151b-2d6c-4c89-8e24-7d308e7013a0" providerId="ADAL" clId="{109C32C0-9A42-46B0-8660-1F77FD0BB780}" dt="2021-09-30T07:27:02.656" v="1" actId="478"/>
          <ac:picMkLst>
            <pc:docMk/>
            <pc:sldMk cId="3567434142" sldId="4498"/>
            <ac:picMk id="5" creationId="{828ECF46-D607-4740-8D82-C212108BE4A6}"/>
          </ac:picMkLst>
        </pc:picChg>
      </pc:sldChg>
      <pc:sldChg chg="addSp delSp modSp new mod">
        <pc:chgData name="Espinosa, Maria" userId="c72a151b-2d6c-4c89-8e24-7d308e7013a0" providerId="ADAL" clId="{109C32C0-9A42-46B0-8660-1F77FD0BB780}" dt="2021-09-30T16:51:28.421" v="65"/>
        <pc:sldMkLst>
          <pc:docMk/>
          <pc:sldMk cId="2583995897" sldId="4499"/>
        </pc:sldMkLst>
        <pc:spChg chg="add del mod">
          <ac:chgData name="Espinosa, Maria" userId="c72a151b-2d6c-4c89-8e24-7d308e7013a0" providerId="ADAL" clId="{109C32C0-9A42-46B0-8660-1F77FD0BB780}" dt="2021-09-30T07:35:30.449" v="39"/>
          <ac:spMkLst>
            <pc:docMk/>
            <pc:sldMk cId="2583995897" sldId="4499"/>
            <ac:spMk id="2" creationId="{A6AEF229-B050-4797-81AA-FA74F0C797C2}"/>
          </ac:spMkLst>
        </pc:spChg>
        <pc:spChg chg="add del mod">
          <ac:chgData name="Espinosa, Maria" userId="c72a151b-2d6c-4c89-8e24-7d308e7013a0" providerId="ADAL" clId="{109C32C0-9A42-46B0-8660-1F77FD0BB780}" dt="2021-09-30T16:51:28.421" v="65"/>
          <ac:spMkLst>
            <pc:docMk/>
            <pc:sldMk cId="2583995897" sldId="4499"/>
            <ac:spMk id="2" creationId="{EB2EF23A-EB6A-4882-8883-0EFA69F1FA06}"/>
          </ac:spMkLst>
        </pc:spChg>
        <pc:spChg chg="add mod">
          <ac:chgData name="Espinosa, Maria" userId="c72a151b-2d6c-4c89-8e24-7d308e7013a0" providerId="ADAL" clId="{109C32C0-9A42-46B0-8660-1F77FD0BB780}" dt="2021-09-30T07:27:51.873" v="9"/>
          <ac:spMkLst>
            <pc:docMk/>
            <pc:sldMk cId="2583995897" sldId="4499"/>
            <ac:spMk id="3" creationId="{F81BB2C2-5840-47D0-9BA4-9E5CC2939B5B}"/>
          </ac:spMkLst>
        </pc:spChg>
        <pc:spChg chg="add mod">
          <ac:chgData name="Espinosa, Maria" userId="c72a151b-2d6c-4c89-8e24-7d308e7013a0" providerId="ADAL" clId="{109C32C0-9A42-46B0-8660-1F77FD0BB780}" dt="2021-09-30T07:27:51.873" v="9"/>
          <ac:spMkLst>
            <pc:docMk/>
            <pc:sldMk cId="2583995897" sldId="4499"/>
            <ac:spMk id="4" creationId="{510E982E-8C1F-413E-ABAF-EC31A1FC4F8A}"/>
          </ac:spMkLst>
        </pc:spChg>
        <pc:spChg chg="add mod">
          <ac:chgData name="Espinosa, Maria" userId="c72a151b-2d6c-4c89-8e24-7d308e7013a0" providerId="ADAL" clId="{109C32C0-9A42-46B0-8660-1F77FD0BB780}" dt="2021-09-30T07:27:56.451" v="10"/>
          <ac:spMkLst>
            <pc:docMk/>
            <pc:sldMk cId="2583995897" sldId="4499"/>
            <ac:spMk id="5" creationId="{052937CD-0507-48B2-AE2D-EF73F40C596A}"/>
          </ac:spMkLst>
        </pc:spChg>
        <pc:graphicFrameChg chg="add mod modGraphic">
          <ac:chgData name="Espinosa, Maria" userId="c72a151b-2d6c-4c89-8e24-7d308e7013a0" providerId="ADAL" clId="{109C32C0-9A42-46B0-8660-1F77FD0BB780}" dt="2021-09-30T07:36:17.996" v="59" actId="1076"/>
          <ac:graphicFrameMkLst>
            <pc:docMk/>
            <pc:sldMk cId="2583995897" sldId="4499"/>
            <ac:graphicFrameMk id="10" creationId="{47B7DDA5-993C-402C-B0FB-903CC22BFC13}"/>
          </ac:graphicFrameMkLst>
        </pc:graphicFrameChg>
        <pc:picChg chg="add del mod modCrop">
          <ac:chgData name="Espinosa, Maria" userId="c72a151b-2d6c-4c89-8e24-7d308e7013a0" providerId="ADAL" clId="{109C32C0-9A42-46B0-8660-1F77FD0BB780}" dt="2021-09-30T07:31:34.981" v="19" actId="478"/>
          <ac:picMkLst>
            <pc:docMk/>
            <pc:sldMk cId="2583995897" sldId="4499"/>
            <ac:picMk id="2" creationId="{CBA08A0F-84BE-4B05-85AE-347D7CEAF150}"/>
          </ac:picMkLst>
        </pc:picChg>
        <pc:picChg chg="add mod modCrop">
          <ac:chgData name="Espinosa, Maria" userId="c72a151b-2d6c-4c89-8e24-7d308e7013a0" providerId="ADAL" clId="{109C32C0-9A42-46B0-8660-1F77FD0BB780}" dt="2021-09-30T07:31:41.486" v="23" actId="1076"/>
          <ac:picMkLst>
            <pc:docMk/>
            <pc:sldMk cId="2583995897" sldId="4499"/>
            <ac:picMk id="6" creationId="{920EBA53-0C36-47F7-A2BA-83091029E978}"/>
          </ac:picMkLst>
        </pc:picChg>
        <pc:picChg chg="add del mod">
          <ac:chgData name="Espinosa, Maria" userId="c72a151b-2d6c-4c89-8e24-7d308e7013a0" providerId="ADAL" clId="{109C32C0-9A42-46B0-8660-1F77FD0BB780}" dt="2021-09-30T07:31:49.596" v="28" actId="478"/>
          <ac:picMkLst>
            <pc:docMk/>
            <pc:sldMk cId="2583995897" sldId="4499"/>
            <ac:picMk id="7" creationId="{33024870-1D73-4528-87B5-E94CDB755675}"/>
          </ac:picMkLst>
        </pc:picChg>
        <pc:picChg chg="add mod">
          <ac:chgData name="Espinosa, Maria" userId="c72a151b-2d6c-4c89-8e24-7d308e7013a0" providerId="ADAL" clId="{109C32C0-9A42-46B0-8660-1F77FD0BB780}" dt="2021-09-30T07:31:53.355" v="30" actId="1076"/>
          <ac:picMkLst>
            <pc:docMk/>
            <pc:sldMk cId="2583995897" sldId="4499"/>
            <ac:picMk id="8" creationId="{DA11567B-BB52-429D-A65A-B39657AB3B22}"/>
          </ac:picMkLst>
        </pc:picChg>
        <pc:picChg chg="add mod">
          <ac:chgData name="Espinosa, Maria" userId="c72a151b-2d6c-4c89-8e24-7d308e7013a0" providerId="ADAL" clId="{109C32C0-9A42-46B0-8660-1F77FD0BB780}" dt="2021-09-30T07:31:52.483" v="29" actId="1076"/>
          <ac:picMkLst>
            <pc:docMk/>
            <pc:sldMk cId="2583995897" sldId="4499"/>
            <ac:picMk id="9" creationId="{6C48F8FB-CEF0-4D9C-9455-F7C0B5B8FDDE}"/>
          </ac:picMkLst>
        </pc:picChg>
      </pc:sldChg>
    </pc:docChg>
  </pc:docChgLst>
  <pc:docChgLst>
    <pc:chgData name="García Cabello, Borja" userId="cee5c55a-232c-4264-abc8-5cbb19d56f7f" providerId="ADAL" clId="{6FA8094C-8810-4EEB-B396-B0806C15C762}"/>
    <pc:docChg chg="undo custSel modSld">
      <pc:chgData name="García Cabello, Borja" userId="cee5c55a-232c-4264-abc8-5cbb19d56f7f" providerId="ADAL" clId="{6FA8094C-8810-4EEB-B396-B0806C15C762}" dt="2024-05-24T07:15:53.193" v="516" actId="1076"/>
      <pc:docMkLst>
        <pc:docMk/>
      </pc:docMkLst>
      <pc:sldChg chg="addSp delSp modSp mod">
        <pc:chgData name="García Cabello, Borja" userId="cee5c55a-232c-4264-abc8-5cbb19d56f7f" providerId="ADAL" clId="{6FA8094C-8810-4EEB-B396-B0806C15C762}" dt="2024-05-24T07:15:53.193" v="516" actId="1076"/>
        <pc:sldMkLst>
          <pc:docMk/>
          <pc:sldMk cId="2583995897" sldId="4499"/>
        </pc:sldMkLst>
        <pc:spChg chg="mod">
          <ac:chgData name="García Cabello, Borja" userId="cee5c55a-232c-4264-abc8-5cbb19d56f7f" providerId="ADAL" clId="{6FA8094C-8810-4EEB-B396-B0806C15C762}" dt="2024-05-24T06:58:24.733" v="102" actId="14100"/>
          <ac:spMkLst>
            <pc:docMk/>
            <pc:sldMk cId="2583995897" sldId="4499"/>
            <ac:spMk id="3" creationId="{F81BB2C2-5840-47D0-9BA4-9E5CC2939B5B}"/>
          </ac:spMkLst>
        </pc:spChg>
        <pc:spChg chg="mod">
          <ac:chgData name="García Cabello, Borja" userId="cee5c55a-232c-4264-abc8-5cbb19d56f7f" providerId="ADAL" clId="{6FA8094C-8810-4EEB-B396-B0806C15C762}" dt="2024-05-24T06:55:10.822" v="10" actId="20577"/>
          <ac:spMkLst>
            <pc:docMk/>
            <pc:sldMk cId="2583995897" sldId="4499"/>
            <ac:spMk id="4" creationId="{510E982E-8C1F-413E-ABAF-EC31A1FC4F8A}"/>
          </ac:spMkLst>
        </pc:spChg>
        <pc:spChg chg="mod">
          <ac:chgData name="García Cabello, Borja" userId="cee5c55a-232c-4264-abc8-5cbb19d56f7f" providerId="ADAL" clId="{6FA8094C-8810-4EEB-B396-B0806C15C762}" dt="2024-05-24T07:15:46.240" v="513" actId="1076"/>
          <ac:spMkLst>
            <pc:docMk/>
            <pc:sldMk cId="2583995897" sldId="4499"/>
            <ac:spMk id="5" creationId="{052937CD-0507-48B2-AE2D-EF73F40C596A}"/>
          </ac:spMkLst>
        </pc:spChg>
        <pc:graphicFrameChg chg="add mod">
          <ac:chgData name="García Cabello, Borja" userId="cee5c55a-232c-4264-abc8-5cbb19d56f7f" providerId="ADAL" clId="{6FA8094C-8810-4EEB-B396-B0806C15C762}" dt="2024-05-24T07:01:19.908" v="109" actId="1076"/>
          <ac:graphicFrameMkLst>
            <pc:docMk/>
            <pc:sldMk cId="2583995897" sldId="4499"/>
            <ac:graphicFrameMk id="2" creationId="{145B9B8F-9D05-A902-13AB-56E710AE7A86}"/>
          </ac:graphicFrameMkLst>
        </pc:graphicFrameChg>
        <pc:graphicFrameChg chg="del mod modGraphic">
          <ac:chgData name="García Cabello, Borja" userId="cee5c55a-232c-4264-abc8-5cbb19d56f7f" providerId="ADAL" clId="{6FA8094C-8810-4EEB-B396-B0806C15C762}" dt="2024-05-24T07:01:16.886" v="107" actId="478"/>
          <ac:graphicFrameMkLst>
            <pc:docMk/>
            <pc:sldMk cId="2583995897" sldId="4499"/>
            <ac:graphicFrameMk id="6" creationId="{BB944EAD-9396-45F2-9754-42052543BD4A}"/>
          </ac:graphicFrameMkLst>
        </pc:graphicFrameChg>
        <pc:picChg chg="del">
          <ac:chgData name="García Cabello, Borja" userId="cee5c55a-232c-4264-abc8-5cbb19d56f7f" providerId="ADAL" clId="{6FA8094C-8810-4EEB-B396-B0806C15C762}" dt="2024-05-24T06:56:05.768" v="14" actId="478"/>
          <ac:picMkLst>
            <pc:docMk/>
            <pc:sldMk cId="2583995897" sldId="4499"/>
            <ac:picMk id="8" creationId="{E7613B19-7388-4CF2-8D87-18F867BB143A}"/>
          </ac:picMkLst>
        </pc:picChg>
        <pc:picChg chg="del">
          <ac:chgData name="García Cabello, Borja" userId="cee5c55a-232c-4264-abc8-5cbb19d56f7f" providerId="ADAL" clId="{6FA8094C-8810-4EEB-B396-B0806C15C762}" dt="2024-05-24T06:55:35.737" v="13" actId="478"/>
          <ac:picMkLst>
            <pc:docMk/>
            <pc:sldMk cId="2583995897" sldId="4499"/>
            <ac:picMk id="9" creationId="{5BCA80A8-6D96-4113-9BBE-3BE4C64683D6}"/>
          </ac:picMkLst>
        </pc:picChg>
        <pc:picChg chg="del">
          <ac:chgData name="García Cabello, Borja" userId="cee5c55a-232c-4264-abc8-5cbb19d56f7f" providerId="ADAL" clId="{6FA8094C-8810-4EEB-B396-B0806C15C762}" dt="2024-05-24T06:55:34.783" v="11" actId="478"/>
          <ac:picMkLst>
            <pc:docMk/>
            <pc:sldMk cId="2583995897" sldId="4499"/>
            <ac:picMk id="10" creationId="{69475DD2-77CA-49E2-8E2F-FA910E59147B}"/>
          </ac:picMkLst>
        </pc:picChg>
        <pc:picChg chg="del">
          <ac:chgData name="García Cabello, Borja" userId="cee5c55a-232c-4264-abc8-5cbb19d56f7f" providerId="ADAL" clId="{6FA8094C-8810-4EEB-B396-B0806C15C762}" dt="2024-05-24T06:55:35.265" v="12" actId="478"/>
          <ac:picMkLst>
            <pc:docMk/>
            <pc:sldMk cId="2583995897" sldId="4499"/>
            <ac:picMk id="11" creationId="{E23F8158-5803-47E9-92B5-AC1ED6FB72D1}"/>
          </ac:picMkLst>
        </pc:picChg>
        <pc:picChg chg="add mod">
          <ac:chgData name="García Cabello, Borja" userId="cee5c55a-232c-4264-abc8-5cbb19d56f7f" providerId="ADAL" clId="{6FA8094C-8810-4EEB-B396-B0806C15C762}" dt="2024-05-24T07:15:53.193" v="516" actId="1076"/>
          <ac:picMkLst>
            <pc:docMk/>
            <pc:sldMk cId="2583995897" sldId="4499"/>
            <ac:picMk id="1026" creationId="{8AC394FA-91DB-5A01-CA34-D7D089355C68}"/>
          </ac:picMkLst>
        </pc:picChg>
        <pc:picChg chg="add mod">
          <ac:chgData name="García Cabello, Borja" userId="cee5c55a-232c-4264-abc8-5cbb19d56f7f" providerId="ADAL" clId="{6FA8094C-8810-4EEB-B396-B0806C15C762}" dt="2024-05-24T07:15:50.178" v="515" actId="1076"/>
          <ac:picMkLst>
            <pc:docMk/>
            <pc:sldMk cId="2583995897" sldId="4499"/>
            <ac:picMk id="1028" creationId="{E37BA462-691D-9FF8-329E-78477C956D19}"/>
          </ac:picMkLst>
        </pc:picChg>
      </pc:sldChg>
    </pc:docChg>
  </pc:docChgLst>
  <pc:docChgLst>
    <pc:chgData name="Espinosa, Maria" userId="c72a151b-2d6c-4c89-8e24-7d308e7013a0" providerId="ADAL" clId="{1900F60E-1B6B-40B6-8C34-0FAAD22BA5DF}"/>
    <pc:docChg chg="modSld">
      <pc:chgData name="Espinosa, Maria" userId="c72a151b-2d6c-4c89-8e24-7d308e7013a0" providerId="ADAL" clId="{1900F60E-1B6B-40B6-8C34-0FAAD22BA5DF}" dt="2022-03-08T08:55:46.197" v="3" actId="20577"/>
      <pc:docMkLst>
        <pc:docMk/>
      </pc:docMkLst>
      <pc:sldChg chg="modSp mod">
        <pc:chgData name="Espinosa, Maria" userId="c72a151b-2d6c-4c89-8e24-7d308e7013a0" providerId="ADAL" clId="{1900F60E-1B6B-40B6-8C34-0FAAD22BA5DF}" dt="2022-03-08T08:55:46.197" v="3" actId="20577"/>
        <pc:sldMkLst>
          <pc:docMk/>
          <pc:sldMk cId="2583995897" sldId="4499"/>
        </pc:sldMkLst>
        <pc:spChg chg="mod">
          <ac:chgData name="Espinosa, Maria" userId="c72a151b-2d6c-4c89-8e24-7d308e7013a0" providerId="ADAL" clId="{1900F60E-1B6B-40B6-8C34-0FAAD22BA5DF}" dt="2022-03-08T08:55:46.197" v="3" actId="20577"/>
          <ac:spMkLst>
            <pc:docMk/>
            <pc:sldMk cId="2583995897" sldId="4499"/>
            <ac:spMk id="5" creationId="{052937CD-0507-48B2-AE2D-EF73F40C596A}"/>
          </ac:spMkLst>
        </pc:spChg>
      </pc:sldChg>
    </pc:docChg>
  </pc:docChgLst>
  <pc:docChgLst>
    <pc:chgData name="García Cabello, Borja" userId="cee5c55a-232c-4264-abc8-5cbb19d56f7f" providerId="ADAL" clId="{4051929E-A2D9-4658-AFD2-A1E7D033C0D8}"/>
    <pc:docChg chg="undo redo custSel modSld">
      <pc:chgData name="García Cabello, Borja" userId="cee5c55a-232c-4264-abc8-5cbb19d56f7f" providerId="ADAL" clId="{4051929E-A2D9-4658-AFD2-A1E7D033C0D8}" dt="2024-06-06T13:20:40.104" v="187" actId="1076"/>
      <pc:docMkLst>
        <pc:docMk/>
      </pc:docMkLst>
      <pc:sldChg chg="addSp delSp modSp mod">
        <pc:chgData name="García Cabello, Borja" userId="cee5c55a-232c-4264-abc8-5cbb19d56f7f" providerId="ADAL" clId="{4051929E-A2D9-4658-AFD2-A1E7D033C0D8}" dt="2024-06-06T13:20:40.104" v="187" actId="1076"/>
        <pc:sldMkLst>
          <pc:docMk/>
          <pc:sldMk cId="2583995897" sldId="4499"/>
        </pc:sldMkLst>
        <pc:spChg chg="mod">
          <ac:chgData name="García Cabello, Borja" userId="cee5c55a-232c-4264-abc8-5cbb19d56f7f" providerId="ADAL" clId="{4051929E-A2D9-4658-AFD2-A1E7D033C0D8}" dt="2024-06-06T13:14:47.754" v="41" actId="20577"/>
          <ac:spMkLst>
            <pc:docMk/>
            <pc:sldMk cId="2583995897" sldId="4499"/>
            <ac:spMk id="3" creationId="{F81BB2C2-5840-47D0-9BA4-9E5CC2939B5B}"/>
          </ac:spMkLst>
        </pc:spChg>
        <pc:spChg chg="mod">
          <ac:chgData name="García Cabello, Borja" userId="cee5c55a-232c-4264-abc8-5cbb19d56f7f" providerId="ADAL" clId="{4051929E-A2D9-4658-AFD2-A1E7D033C0D8}" dt="2024-06-06T13:14:29.602" v="2"/>
          <ac:spMkLst>
            <pc:docMk/>
            <pc:sldMk cId="2583995897" sldId="4499"/>
            <ac:spMk id="4" creationId="{510E982E-8C1F-413E-ABAF-EC31A1FC4F8A}"/>
          </ac:spMkLst>
        </pc:spChg>
        <pc:spChg chg="mod">
          <ac:chgData name="García Cabello, Borja" userId="cee5c55a-232c-4264-abc8-5cbb19d56f7f" providerId="ADAL" clId="{4051929E-A2D9-4658-AFD2-A1E7D033C0D8}" dt="2024-06-06T13:20:40.104" v="187" actId="1076"/>
          <ac:spMkLst>
            <pc:docMk/>
            <pc:sldMk cId="2583995897" sldId="4499"/>
            <ac:spMk id="5" creationId="{052937CD-0507-48B2-AE2D-EF73F40C596A}"/>
          </ac:spMkLst>
        </pc:spChg>
        <pc:graphicFrameChg chg="mod modGraphic">
          <ac:chgData name="García Cabello, Borja" userId="cee5c55a-232c-4264-abc8-5cbb19d56f7f" providerId="ADAL" clId="{4051929E-A2D9-4658-AFD2-A1E7D033C0D8}" dt="2024-06-06T13:17:45.928" v="144"/>
          <ac:graphicFrameMkLst>
            <pc:docMk/>
            <pc:sldMk cId="2583995897" sldId="4499"/>
            <ac:graphicFrameMk id="2" creationId="{145B9B8F-9D05-A902-13AB-56E710AE7A86}"/>
          </ac:graphicFrameMkLst>
        </pc:graphicFrameChg>
        <pc:picChg chg="add mod">
          <ac:chgData name="García Cabello, Borja" userId="cee5c55a-232c-4264-abc8-5cbb19d56f7f" providerId="ADAL" clId="{4051929E-A2D9-4658-AFD2-A1E7D033C0D8}" dt="2024-06-06T13:20:17.281" v="184" actId="1076"/>
          <ac:picMkLst>
            <pc:docMk/>
            <pc:sldMk cId="2583995897" sldId="4499"/>
            <ac:picMk id="6" creationId="{93456B1A-E2CC-8965-F49B-18D569FCE008}"/>
          </ac:picMkLst>
        </pc:picChg>
        <pc:picChg chg="add mod">
          <ac:chgData name="García Cabello, Borja" userId="cee5c55a-232c-4264-abc8-5cbb19d56f7f" providerId="ADAL" clId="{4051929E-A2D9-4658-AFD2-A1E7D033C0D8}" dt="2024-06-06T13:19:33.111" v="178" actId="1035"/>
          <ac:picMkLst>
            <pc:docMk/>
            <pc:sldMk cId="2583995897" sldId="4499"/>
            <ac:picMk id="7" creationId="{A5BC107E-32F4-5690-7324-A80BAB5632BE}"/>
          </ac:picMkLst>
        </pc:picChg>
        <pc:picChg chg="add mod">
          <ac:chgData name="García Cabello, Borja" userId="cee5c55a-232c-4264-abc8-5cbb19d56f7f" providerId="ADAL" clId="{4051929E-A2D9-4658-AFD2-A1E7D033C0D8}" dt="2024-06-06T13:19:33.111" v="178" actId="1035"/>
          <ac:picMkLst>
            <pc:docMk/>
            <pc:sldMk cId="2583995897" sldId="4499"/>
            <ac:picMk id="8" creationId="{E5423187-FE3B-E8BE-DD0B-6429ABF00006}"/>
          </ac:picMkLst>
        </pc:picChg>
        <pc:picChg chg="add mod">
          <ac:chgData name="García Cabello, Borja" userId="cee5c55a-232c-4264-abc8-5cbb19d56f7f" providerId="ADAL" clId="{4051929E-A2D9-4658-AFD2-A1E7D033C0D8}" dt="2024-06-06T13:19:33.111" v="178" actId="1035"/>
          <ac:picMkLst>
            <pc:docMk/>
            <pc:sldMk cId="2583995897" sldId="4499"/>
            <ac:picMk id="9" creationId="{C72093EB-357A-4E64-A91B-2DB943C96C76}"/>
          </ac:picMkLst>
        </pc:picChg>
        <pc:picChg chg="add mod">
          <ac:chgData name="García Cabello, Borja" userId="cee5c55a-232c-4264-abc8-5cbb19d56f7f" providerId="ADAL" clId="{4051929E-A2D9-4658-AFD2-A1E7D033C0D8}" dt="2024-06-06T13:19:33.111" v="178" actId="1035"/>
          <ac:picMkLst>
            <pc:docMk/>
            <pc:sldMk cId="2583995897" sldId="4499"/>
            <ac:picMk id="10" creationId="{0117D40A-2006-6534-9B92-12E6F9D701FA}"/>
          </ac:picMkLst>
        </pc:picChg>
        <pc:picChg chg="add mod">
          <ac:chgData name="García Cabello, Borja" userId="cee5c55a-232c-4264-abc8-5cbb19d56f7f" providerId="ADAL" clId="{4051929E-A2D9-4658-AFD2-A1E7D033C0D8}" dt="2024-06-06T13:20:02.013" v="182" actId="14100"/>
          <ac:picMkLst>
            <pc:docMk/>
            <pc:sldMk cId="2583995897" sldId="4499"/>
            <ac:picMk id="11" creationId="{45701BB0-A5AE-C748-C657-51C51F69E071}"/>
          </ac:picMkLst>
        </pc:picChg>
        <pc:picChg chg="del">
          <ac:chgData name="García Cabello, Borja" userId="cee5c55a-232c-4264-abc8-5cbb19d56f7f" providerId="ADAL" clId="{4051929E-A2D9-4658-AFD2-A1E7D033C0D8}" dt="2024-06-06T13:14:53.392" v="42" actId="478"/>
          <ac:picMkLst>
            <pc:docMk/>
            <pc:sldMk cId="2583995897" sldId="4499"/>
            <ac:picMk id="1026" creationId="{ABA2CD76-F1EA-C928-A14E-8F653854C8A3}"/>
          </ac:picMkLst>
        </pc:picChg>
        <pc:picChg chg="del">
          <ac:chgData name="García Cabello, Borja" userId="cee5c55a-232c-4264-abc8-5cbb19d56f7f" providerId="ADAL" clId="{4051929E-A2D9-4658-AFD2-A1E7D033C0D8}" dt="2024-06-06T13:18:16.068" v="150" actId="478"/>
          <ac:picMkLst>
            <pc:docMk/>
            <pc:sldMk cId="2583995897" sldId="4499"/>
            <ac:picMk id="1028" creationId="{070B0AE5-5214-50E2-5F90-4CA3D08AB6E7}"/>
          </ac:picMkLst>
        </pc:picChg>
        <pc:picChg chg="del">
          <ac:chgData name="García Cabello, Borja" userId="cee5c55a-232c-4264-abc8-5cbb19d56f7f" providerId="ADAL" clId="{4051929E-A2D9-4658-AFD2-A1E7D033C0D8}" dt="2024-06-06T13:18:17.352" v="151" actId="478"/>
          <ac:picMkLst>
            <pc:docMk/>
            <pc:sldMk cId="2583995897" sldId="4499"/>
            <ac:picMk id="1030" creationId="{DE52950B-B7BD-B607-ACFD-2AA8A11754CA}"/>
          </ac:picMkLst>
        </pc:picChg>
        <pc:picChg chg="del">
          <ac:chgData name="García Cabello, Borja" userId="cee5c55a-232c-4264-abc8-5cbb19d56f7f" providerId="ADAL" clId="{4051929E-A2D9-4658-AFD2-A1E7D033C0D8}" dt="2024-06-06T13:18:16.068" v="150" actId="478"/>
          <ac:picMkLst>
            <pc:docMk/>
            <pc:sldMk cId="2583995897" sldId="4499"/>
            <ac:picMk id="1032" creationId="{F4A45FEA-CD71-15BF-A1AE-7604386750B8}"/>
          </ac:picMkLst>
        </pc:picChg>
        <pc:picChg chg="del">
          <ac:chgData name="García Cabello, Borja" userId="cee5c55a-232c-4264-abc8-5cbb19d56f7f" providerId="ADAL" clId="{4051929E-A2D9-4658-AFD2-A1E7D033C0D8}" dt="2024-06-06T13:18:16.068" v="150" actId="478"/>
          <ac:picMkLst>
            <pc:docMk/>
            <pc:sldMk cId="2583995897" sldId="4499"/>
            <ac:picMk id="1034" creationId="{FCB8ABCF-1F40-91F3-BB40-056093D1AABE}"/>
          </ac:picMkLst>
        </pc:picChg>
        <pc:picChg chg="del">
          <ac:chgData name="García Cabello, Borja" userId="cee5c55a-232c-4264-abc8-5cbb19d56f7f" providerId="ADAL" clId="{4051929E-A2D9-4658-AFD2-A1E7D033C0D8}" dt="2024-06-06T13:18:16.068" v="150" actId="478"/>
          <ac:picMkLst>
            <pc:docMk/>
            <pc:sldMk cId="2583995897" sldId="4499"/>
            <ac:picMk id="1036" creationId="{D7BF7A34-1DF9-CCD9-717C-556112524F3C}"/>
          </ac:picMkLst>
        </pc:picChg>
        <pc:picChg chg="del">
          <ac:chgData name="García Cabello, Borja" userId="cee5c55a-232c-4264-abc8-5cbb19d56f7f" providerId="ADAL" clId="{4051929E-A2D9-4658-AFD2-A1E7D033C0D8}" dt="2024-06-06T13:18:16.068" v="150" actId="478"/>
          <ac:picMkLst>
            <pc:docMk/>
            <pc:sldMk cId="2583995897" sldId="4499"/>
            <ac:picMk id="1038" creationId="{D6BDC725-4911-4743-70B4-F25D3AB7E214}"/>
          </ac:picMkLst>
        </pc:picChg>
        <pc:picChg chg="del">
          <ac:chgData name="García Cabello, Borja" userId="cee5c55a-232c-4264-abc8-5cbb19d56f7f" providerId="ADAL" clId="{4051929E-A2D9-4658-AFD2-A1E7D033C0D8}" dt="2024-06-06T13:18:16.068" v="150" actId="478"/>
          <ac:picMkLst>
            <pc:docMk/>
            <pc:sldMk cId="2583995897" sldId="4499"/>
            <ac:picMk id="1040" creationId="{E527DD22-E7AE-0AD6-6D76-2A26DDD86CFB}"/>
          </ac:picMkLst>
        </pc:picChg>
      </pc:sldChg>
    </pc:docChg>
  </pc:docChgLst>
  <pc:docChgLst>
    <pc:chgData name="García Cabello, Borja" userId="cee5c55a-232c-4264-abc8-5cbb19d56f7f" providerId="ADAL" clId="{9B87A63A-35AF-40E7-B64F-46F757225820}"/>
    <pc:docChg chg="undo redo custSel modSld">
      <pc:chgData name="García Cabello, Borja" userId="cee5c55a-232c-4264-abc8-5cbb19d56f7f" providerId="ADAL" clId="{9B87A63A-35AF-40E7-B64F-46F757225820}" dt="2024-05-24T07:47:19.687" v="594" actId="404"/>
      <pc:docMkLst>
        <pc:docMk/>
      </pc:docMkLst>
      <pc:sldChg chg="addSp delSp modSp mod">
        <pc:chgData name="García Cabello, Borja" userId="cee5c55a-232c-4264-abc8-5cbb19d56f7f" providerId="ADAL" clId="{9B87A63A-35AF-40E7-B64F-46F757225820}" dt="2024-05-24T07:47:19.687" v="594" actId="404"/>
        <pc:sldMkLst>
          <pc:docMk/>
          <pc:sldMk cId="2583995897" sldId="4499"/>
        </pc:sldMkLst>
        <pc:spChg chg="mod">
          <ac:chgData name="García Cabello, Borja" userId="cee5c55a-232c-4264-abc8-5cbb19d56f7f" providerId="ADAL" clId="{9B87A63A-35AF-40E7-B64F-46F757225820}" dt="2024-05-24T07:24:58.105" v="67" actId="20577"/>
          <ac:spMkLst>
            <pc:docMk/>
            <pc:sldMk cId="2583995897" sldId="4499"/>
            <ac:spMk id="3" creationId="{F81BB2C2-5840-47D0-9BA4-9E5CC2939B5B}"/>
          </ac:spMkLst>
        </pc:spChg>
        <pc:spChg chg="mod">
          <ac:chgData name="García Cabello, Borja" userId="cee5c55a-232c-4264-abc8-5cbb19d56f7f" providerId="ADAL" clId="{9B87A63A-35AF-40E7-B64F-46F757225820}" dt="2024-05-24T07:24:59.401" v="68"/>
          <ac:spMkLst>
            <pc:docMk/>
            <pc:sldMk cId="2583995897" sldId="4499"/>
            <ac:spMk id="4" creationId="{510E982E-8C1F-413E-ABAF-EC31A1FC4F8A}"/>
          </ac:spMkLst>
        </pc:spChg>
        <pc:spChg chg="mod">
          <ac:chgData name="García Cabello, Borja" userId="cee5c55a-232c-4264-abc8-5cbb19d56f7f" providerId="ADAL" clId="{9B87A63A-35AF-40E7-B64F-46F757225820}" dt="2024-05-24T07:47:19.687" v="594" actId="404"/>
          <ac:spMkLst>
            <pc:docMk/>
            <pc:sldMk cId="2583995897" sldId="4499"/>
            <ac:spMk id="5" creationId="{052937CD-0507-48B2-AE2D-EF73F40C596A}"/>
          </ac:spMkLst>
        </pc:spChg>
        <pc:graphicFrameChg chg="mod modGraphic">
          <ac:chgData name="García Cabello, Borja" userId="cee5c55a-232c-4264-abc8-5cbb19d56f7f" providerId="ADAL" clId="{9B87A63A-35AF-40E7-B64F-46F757225820}" dt="2024-05-24T07:24:11.937" v="46" actId="1076"/>
          <ac:graphicFrameMkLst>
            <pc:docMk/>
            <pc:sldMk cId="2583995897" sldId="4499"/>
            <ac:graphicFrameMk id="2" creationId="{145B9B8F-9D05-A902-13AB-56E710AE7A86}"/>
          </ac:graphicFrameMkLst>
        </pc:graphicFrameChg>
        <pc:picChg chg="add mod">
          <ac:chgData name="García Cabello, Borja" userId="cee5c55a-232c-4264-abc8-5cbb19d56f7f" providerId="ADAL" clId="{9B87A63A-35AF-40E7-B64F-46F757225820}" dt="2024-05-24T07:30:37.115" v="571" actId="14100"/>
          <ac:picMkLst>
            <pc:docMk/>
            <pc:sldMk cId="2583995897" sldId="4499"/>
            <ac:picMk id="6" creationId="{B2E66542-4DFC-E272-E7F3-7CE4AACF96C0}"/>
          </ac:picMkLst>
        </pc:picChg>
        <pc:picChg chg="add mod">
          <ac:chgData name="García Cabello, Borja" userId="cee5c55a-232c-4264-abc8-5cbb19d56f7f" providerId="ADAL" clId="{9B87A63A-35AF-40E7-B64F-46F757225820}" dt="2024-05-24T07:30:34.406" v="569" actId="14100"/>
          <ac:picMkLst>
            <pc:docMk/>
            <pc:sldMk cId="2583995897" sldId="4499"/>
            <ac:picMk id="7" creationId="{6A9E9D2E-4CBE-8C55-3440-8C8C901EB4A7}"/>
          </ac:picMkLst>
        </pc:picChg>
        <pc:picChg chg="del">
          <ac:chgData name="García Cabello, Borja" userId="cee5c55a-232c-4264-abc8-5cbb19d56f7f" providerId="ADAL" clId="{9B87A63A-35AF-40E7-B64F-46F757225820}" dt="2024-05-24T07:19:24.535" v="0" actId="478"/>
          <ac:picMkLst>
            <pc:docMk/>
            <pc:sldMk cId="2583995897" sldId="4499"/>
            <ac:picMk id="1026" creationId="{8AC394FA-91DB-5A01-CA34-D7D089355C68}"/>
          </ac:picMkLst>
        </pc:picChg>
        <pc:picChg chg="del">
          <ac:chgData name="García Cabello, Borja" userId="cee5c55a-232c-4264-abc8-5cbb19d56f7f" providerId="ADAL" clId="{9B87A63A-35AF-40E7-B64F-46F757225820}" dt="2024-05-24T07:19:25.194" v="1" actId="478"/>
          <ac:picMkLst>
            <pc:docMk/>
            <pc:sldMk cId="2583995897" sldId="4499"/>
            <ac:picMk id="1028" creationId="{E37BA462-691D-9FF8-329E-78477C956D19}"/>
          </ac:picMkLst>
        </pc:picChg>
      </pc:sldChg>
    </pc:docChg>
  </pc:docChgLst>
  <pc:docChgLst>
    <pc:chgData name="García Cabello, Borja" userId="cee5c55a-232c-4264-abc8-5cbb19d56f7f" providerId="ADAL" clId="{E57BA9FA-AC32-444D-9072-82739B003776}"/>
    <pc:docChg chg="undo redo custSel modSld">
      <pc:chgData name="García Cabello, Borja" userId="cee5c55a-232c-4264-abc8-5cbb19d56f7f" providerId="ADAL" clId="{E57BA9FA-AC32-444D-9072-82739B003776}" dt="2024-09-25T09:47:33.460" v="966" actId="20577"/>
      <pc:docMkLst>
        <pc:docMk/>
      </pc:docMkLst>
      <pc:sldChg chg="addSp delSp modSp mod">
        <pc:chgData name="García Cabello, Borja" userId="cee5c55a-232c-4264-abc8-5cbb19d56f7f" providerId="ADAL" clId="{E57BA9FA-AC32-444D-9072-82739B003776}" dt="2024-09-25T09:47:33.460" v="966" actId="20577"/>
        <pc:sldMkLst>
          <pc:docMk/>
          <pc:sldMk cId="2583995897" sldId="4499"/>
        </pc:sldMkLst>
        <pc:spChg chg="mod">
          <ac:chgData name="García Cabello, Borja" userId="cee5c55a-232c-4264-abc8-5cbb19d56f7f" providerId="ADAL" clId="{E57BA9FA-AC32-444D-9072-82739B003776}" dt="2024-09-25T09:33:38.662" v="35" actId="20577"/>
          <ac:spMkLst>
            <pc:docMk/>
            <pc:sldMk cId="2583995897" sldId="4499"/>
            <ac:spMk id="3" creationId="{F81BB2C2-5840-47D0-9BA4-9E5CC2939B5B}"/>
          </ac:spMkLst>
        </pc:spChg>
        <pc:spChg chg="mod">
          <ac:chgData name="García Cabello, Borja" userId="cee5c55a-232c-4264-abc8-5cbb19d56f7f" providerId="ADAL" clId="{E57BA9FA-AC32-444D-9072-82739B003776}" dt="2024-09-25T09:33:27.240" v="0"/>
          <ac:spMkLst>
            <pc:docMk/>
            <pc:sldMk cId="2583995897" sldId="4499"/>
            <ac:spMk id="4" creationId="{510E982E-8C1F-413E-ABAF-EC31A1FC4F8A}"/>
          </ac:spMkLst>
        </pc:spChg>
        <pc:spChg chg="mod">
          <ac:chgData name="García Cabello, Borja" userId="cee5c55a-232c-4264-abc8-5cbb19d56f7f" providerId="ADAL" clId="{E57BA9FA-AC32-444D-9072-82739B003776}" dt="2024-09-25T09:47:33.460" v="966" actId="20577"/>
          <ac:spMkLst>
            <pc:docMk/>
            <pc:sldMk cId="2583995897" sldId="4499"/>
            <ac:spMk id="5" creationId="{052937CD-0507-48B2-AE2D-EF73F40C596A}"/>
          </ac:spMkLst>
        </pc:spChg>
        <pc:graphicFrameChg chg="mod modGraphic">
          <ac:chgData name="García Cabello, Borja" userId="cee5c55a-232c-4264-abc8-5cbb19d56f7f" providerId="ADAL" clId="{E57BA9FA-AC32-444D-9072-82739B003776}" dt="2024-09-25T09:33:53.615" v="72"/>
          <ac:graphicFrameMkLst>
            <pc:docMk/>
            <pc:sldMk cId="2583995897" sldId="4499"/>
            <ac:graphicFrameMk id="2" creationId="{145B9B8F-9D05-A902-13AB-56E710AE7A86}"/>
          </ac:graphicFrameMkLst>
        </pc:graphicFrameChg>
        <pc:picChg chg="add mod">
          <ac:chgData name="García Cabello, Borja" userId="cee5c55a-232c-4264-abc8-5cbb19d56f7f" providerId="ADAL" clId="{E57BA9FA-AC32-444D-9072-82739B003776}" dt="2024-09-25T09:37:13.033" v="82" actId="1076"/>
          <ac:picMkLst>
            <pc:docMk/>
            <pc:sldMk cId="2583995897" sldId="4499"/>
            <ac:picMk id="6" creationId="{DB7F97F9-D766-819D-4A4C-EE5BCF544F3E}"/>
          </ac:picMkLst>
        </pc:picChg>
        <pc:picChg chg="add mod">
          <ac:chgData name="García Cabello, Borja" userId="cee5c55a-232c-4264-abc8-5cbb19d56f7f" providerId="ADAL" clId="{E57BA9FA-AC32-444D-9072-82739B003776}" dt="2024-09-25T09:39:02.808" v="99" actId="1076"/>
          <ac:picMkLst>
            <pc:docMk/>
            <pc:sldMk cId="2583995897" sldId="4499"/>
            <ac:picMk id="7" creationId="{DB499D6B-F945-EBD3-2D76-3C677E905AC0}"/>
          </ac:picMkLst>
        </pc:picChg>
        <pc:picChg chg="add mod">
          <ac:chgData name="García Cabello, Borja" userId="cee5c55a-232c-4264-abc8-5cbb19d56f7f" providerId="ADAL" clId="{E57BA9FA-AC32-444D-9072-82739B003776}" dt="2024-09-25T09:42:02.742" v="125" actId="1076"/>
          <ac:picMkLst>
            <pc:docMk/>
            <pc:sldMk cId="2583995897" sldId="4499"/>
            <ac:picMk id="8" creationId="{2E99096B-F2FE-04BF-6FDD-67532E10C24F}"/>
          </ac:picMkLst>
        </pc:picChg>
        <pc:picChg chg="add mod">
          <ac:chgData name="García Cabello, Borja" userId="cee5c55a-232c-4264-abc8-5cbb19d56f7f" providerId="ADAL" clId="{E57BA9FA-AC32-444D-9072-82739B003776}" dt="2024-09-25T09:41:59.242" v="124" actId="1076"/>
          <ac:picMkLst>
            <pc:docMk/>
            <pc:sldMk cId="2583995897" sldId="4499"/>
            <ac:picMk id="9" creationId="{7B8AAB63-C48A-9D18-DD42-0B0220F0DF71}"/>
          </ac:picMkLst>
        </pc:picChg>
        <pc:picChg chg="del">
          <ac:chgData name="García Cabello, Borja" userId="cee5c55a-232c-4264-abc8-5cbb19d56f7f" providerId="ADAL" clId="{E57BA9FA-AC32-444D-9072-82739B003776}" dt="2024-09-25T09:36:23.577" v="73" actId="478"/>
          <ac:picMkLst>
            <pc:docMk/>
            <pc:sldMk cId="2583995897" sldId="4499"/>
            <ac:picMk id="1026" creationId="{5B81BF03-CEEB-EBDD-D83C-F6634F31C36D}"/>
          </ac:picMkLst>
        </pc:picChg>
        <pc:picChg chg="del">
          <ac:chgData name="García Cabello, Borja" userId="cee5c55a-232c-4264-abc8-5cbb19d56f7f" providerId="ADAL" clId="{E57BA9FA-AC32-444D-9072-82739B003776}" dt="2024-09-25T09:37:33.327" v="85" actId="478"/>
          <ac:picMkLst>
            <pc:docMk/>
            <pc:sldMk cId="2583995897" sldId="4499"/>
            <ac:picMk id="1028" creationId="{06A3BE33-66E5-2AFB-B37F-5ABCDBD6489F}"/>
          </ac:picMkLst>
        </pc:picChg>
        <pc:picChg chg="del">
          <ac:chgData name="García Cabello, Borja" userId="cee5c55a-232c-4264-abc8-5cbb19d56f7f" providerId="ADAL" clId="{E57BA9FA-AC32-444D-9072-82739B003776}" dt="2024-09-25T09:37:32.960" v="84" actId="478"/>
          <ac:picMkLst>
            <pc:docMk/>
            <pc:sldMk cId="2583995897" sldId="4499"/>
            <ac:picMk id="1030" creationId="{16017761-2063-321C-0246-570F72E98996}"/>
          </ac:picMkLst>
        </pc:picChg>
        <pc:picChg chg="add mod">
          <ac:chgData name="García Cabello, Borja" userId="cee5c55a-232c-4264-abc8-5cbb19d56f7f" providerId="ADAL" clId="{E57BA9FA-AC32-444D-9072-82739B003776}" dt="2024-09-25T09:40:26.915" v="109" actId="14100"/>
          <ac:picMkLst>
            <pc:docMk/>
            <pc:sldMk cId="2583995897" sldId="4499"/>
            <ac:picMk id="1032" creationId="{42F525F3-8498-221A-4603-968237FEB2A7}"/>
          </ac:picMkLst>
        </pc:picChg>
        <pc:picChg chg="add mod">
          <ac:chgData name="García Cabello, Borja" userId="cee5c55a-232c-4264-abc8-5cbb19d56f7f" providerId="ADAL" clId="{E57BA9FA-AC32-444D-9072-82739B003776}" dt="2024-09-25T09:41:12.103" v="118" actId="1076"/>
          <ac:picMkLst>
            <pc:docMk/>
            <pc:sldMk cId="2583995897" sldId="4499"/>
            <ac:picMk id="1034" creationId="{CC630311-944A-DC14-B673-CE214AD4327A}"/>
          </ac:picMkLst>
        </pc:picChg>
        <pc:picChg chg="del">
          <ac:chgData name="García Cabello, Borja" userId="cee5c55a-232c-4264-abc8-5cbb19d56f7f" providerId="ADAL" clId="{E57BA9FA-AC32-444D-9072-82739B003776}" dt="2024-09-25T09:37:33.752" v="86" actId="478"/>
          <ac:picMkLst>
            <pc:docMk/>
            <pc:sldMk cId="2583995897" sldId="4499"/>
            <ac:picMk id="1036" creationId="{F591067E-A541-B31A-FE2E-663B482BAD71}"/>
          </ac:picMkLst>
        </pc:picChg>
        <pc:picChg chg="del">
          <ac:chgData name="García Cabello, Borja" userId="cee5c55a-232c-4264-abc8-5cbb19d56f7f" providerId="ADAL" clId="{E57BA9FA-AC32-444D-9072-82739B003776}" dt="2024-09-25T09:37:34.121" v="87" actId="478"/>
          <ac:picMkLst>
            <pc:docMk/>
            <pc:sldMk cId="2583995897" sldId="4499"/>
            <ac:picMk id="1038" creationId="{764F4CBC-9D37-7E0B-BA13-CE813560B688}"/>
          </ac:picMkLst>
        </pc:picChg>
        <pc:picChg chg="del">
          <ac:chgData name="García Cabello, Borja" userId="cee5c55a-232c-4264-abc8-5cbb19d56f7f" providerId="ADAL" clId="{E57BA9FA-AC32-444D-9072-82739B003776}" dt="2024-09-25T09:37:32.600" v="83" actId="478"/>
          <ac:picMkLst>
            <pc:docMk/>
            <pc:sldMk cId="2583995897" sldId="4499"/>
            <ac:picMk id="1040" creationId="{353B1015-8713-3BFD-4051-FCBE7AA8A000}"/>
          </ac:picMkLst>
        </pc:picChg>
      </pc:sldChg>
    </pc:docChg>
  </pc:docChgLst>
  <pc:docChgLst>
    <pc:chgData name="Espinosa, Maria" userId="c72a151b-2d6c-4c89-8e24-7d308e7013a0" providerId="ADAL" clId="{17FC9625-C533-4C56-9E2B-40FC04554281}"/>
    <pc:docChg chg="undo custSel modSld">
      <pc:chgData name="Espinosa, Maria" userId="c72a151b-2d6c-4c89-8e24-7d308e7013a0" providerId="ADAL" clId="{17FC9625-C533-4C56-9E2B-40FC04554281}" dt="2021-11-03T12:50:17.321" v="557" actId="1076"/>
      <pc:docMkLst>
        <pc:docMk/>
      </pc:docMkLst>
      <pc:sldChg chg="addSp delSp modSp mod">
        <pc:chgData name="Espinosa, Maria" userId="c72a151b-2d6c-4c89-8e24-7d308e7013a0" providerId="ADAL" clId="{17FC9625-C533-4C56-9E2B-40FC04554281}" dt="2021-11-03T12:50:17.321" v="557" actId="1076"/>
        <pc:sldMkLst>
          <pc:docMk/>
          <pc:sldMk cId="2583995897" sldId="4499"/>
        </pc:sldMkLst>
        <pc:spChg chg="mod">
          <ac:chgData name="Espinosa, Maria" userId="c72a151b-2d6c-4c89-8e24-7d308e7013a0" providerId="ADAL" clId="{17FC9625-C533-4C56-9E2B-40FC04554281}" dt="2021-11-03T12:05:07.077" v="38" actId="20577"/>
          <ac:spMkLst>
            <pc:docMk/>
            <pc:sldMk cId="2583995897" sldId="4499"/>
            <ac:spMk id="3" creationId="{F81BB2C2-5840-47D0-9BA4-9E5CC2939B5B}"/>
          </ac:spMkLst>
        </pc:spChg>
        <pc:spChg chg="mod">
          <ac:chgData name="Espinosa, Maria" userId="c72a151b-2d6c-4c89-8e24-7d308e7013a0" providerId="ADAL" clId="{17FC9625-C533-4C56-9E2B-40FC04554281}" dt="2021-11-03T12:06:33.391" v="91" actId="20577"/>
          <ac:spMkLst>
            <pc:docMk/>
            <pc:sldMk cId="2583995897" sldId="4499"/>
            <ac:spMk id="4" creationId="{510E982E-8C1F-413E-ABAF-EC31A1FC4F8A}"/>
          </ac:spMkLst>
        </pc:spChg>
        <pc:spChg chg="mod">
          <ac:chgData name="Espinosa, Maria" userId="c72a151b-2d6c-4c89-8e24-7d308e7013a0" providerId="ADAL" clId="{17FC9625-C533-4C56-9E2B-40FC04554281}" dt="2021-11-03T12:50:14.742" v="556" actId="1076"/>
          <ac:spMkLst>
            <pc:docMk/>
            <pc:sldMk cId="2583995897" sldId="4499"/>
            <ac:spMk id="5" creationId="{052937CD-0507-48B2-AE2D-EF73F40C596A}"/>
          </ac:spMkLst>
        </pc:spChg>
        <pc:spChg chg="add mod">
          <ac:chgData name="Espinosa, Maria" userId="c72a151b-2d6c-4c89-8e24-7d308e7013a0" providerId="ADAL" clId="{17FC9625-C533-4C56-9E2B-40FC04554281}" dt="2021-11-03T12:50:11.327" v="555" actId="571"/>
          <ac:spMkLst>
            <pc:docMk/>
            <pc:sldMk cId="2583995897" sldId="4499"/>
            <ac:spMk id="12" creationId="{598C7930-5D0A-4567-9BB6-89DE707F450B}"/>
          </ac:spMkLst>
        </pc:spChg>
        <pc:spChg chg="add del mod">
          <ac:chgData name="Espinosa, Maria" userId="c72a151b-2d6c-4c89-8e24-7d308e7013a0" providerId="ADAL" clId="{17FC9625-C533-4C56-9E2B-40FC04554281}" dt="2021-11-03T12:19:55.339" v="333" actId="478"/>
          <ac:spMkLst>
            <pc:docMk/>
            <pc:sldMk cId="2583995897" sldId="4499"/>
            <ac:spMk id="16" creationId="{AF611FDF-DD73-4E1F-B9B7-01BDCA7B083D}"/>
          </ac:spMkLst>
        </pc:spChg>
        <pc:spChg chg="add mod">
          <ac:chgData name="Espinosa, Maria" userId="c72a151b-2d6c-4c89-8e24-7d308e7013a0" providerId="ADAL" clId="{17FC9625-C533-4C56-9E2B-40FC04554281}" dt="2021-11-03T12:50:10.378" v="554" actId="571"/>
          <ac:spMkLst>
            <pc:docMk/>
            <pc:sldMk cId="2583995897" sldId="4499"/>
            <ac:spMk id="17" creationId="{84148972-585D-4E7F-A463-BB8E625169A9}"/>
          </ac:spMkLst>
        </pc:spChg>
        <pc:spChg chg="add del mod">
          <ac:chgData name="Espinosa, Maria" userId="c72a151b-2d6c-4c89-8e24-7d308e7013a0" providerId="ADAL" clId="{17FC9625-C533-4C56-9E2B-40FC04554281}" dt="2021-11-03T12:19:53.975" v="332" actId="478"/>
          <ac:spMkLst>
            <pc:docMk/>
            <pc:sldMk cId="2583995897" sldId="4499"/>
            <ac:spMk id="17" creationId="{B7D6D522-B04F-4402-80C2-B5A9A4ECA95A}"/>
          </ac:spMkLst>
        </pc:spChg>
        <pc:spChg chg="add mod">
          <ac:chgData name="Espinosa, Maria" userId="c72a151b-2d6c-4c89-8e24-7d308e7013a0" providerId="ADAL" clId="{17FC9625-C533-4C56-9E2B-40FC04554281}" dt="2021-11-03T12:28:09.467" v="496" actId="1076"/>
          <ac:spMkLst>
            <pc:docMk/>
            <pc:sldMk cId="2583995897" sldId="4499"/>
            <ac:spMk id="19" creationId="{B518CF74-D124-471E-BFFD-EC105345749B}"/>
          </ac:spMkLst>
        </pc:spChg>
        <pc:graphicFrameChg chg="add mod modGraphic">
          <ac:chgData name="Espinosa, Maria" userId="c72a151b-2d6c-4c89-8e24-7d308e7013a0" providerId="ADAL" clId="{17FC9625-C533-4C56-9E2B-40FC04554281}" dt="2021-11-03T12:50:17.321" v="557" actId="1076"/>
          <ac:graphicFrameMkLst>
            <pc:docMk/>
            <pc:sldMk cId="2583995897" sldId="4499"/>
            <ac:graphicFrameMk id="6" creationId="{BB944EAD-9396-45F2-9754-42052543BD4A}"/>
          </ac:graphicFrameMkLst>
        </pc:graphicFrameChg>
        <pc:graphicFrameChg chg="del mod modGraphic">
          <ac:chgData name="Espinosa, Maria" userId="c72a151b-2d6c-4c89-8e24-7d308e7013a0" providerId="ADAL" clId="{17FC9625-C533-4C56-9E2B-40FC04554281}" dt="2021-11-03T12:50:00.030" v="550" actId="478"/>
          <ac:graphicFrameMkLst>
            <pc:docMk/>
            <pc:sldMk cId="2583995897" sldId="4499"/>
            <ac:graphicFrameMk id="10" creationId="{47B7DDA5-993C-402C-B0FB-903CC22BFC13}"/>
          </ac:graphicFrameMkLst>
        </pc:graphicFrameChg>
        <pc:picChg chg="add mod modCrop">
          <ac:chgData name="Espinosa, Maria" userId="c72a151b-2d6c-4c89-8e24-7d308e7013a0" providerId="ADAL" clId="{17FC9625-C533-4C56-9E2B-40FC04554281}" dt="2021-11-03T12:50:14.742" v="556" actId="1076"/>
          <ac:picMkLst>
            <pc:docMk/>
            <pc:sldMk cId="2583995897" sldId="4499"/>
            <ac:picMk id="2" creationId="{B5311D7E-37CC-4497-9BC4-E43E36AB0EF7}"/>
          </ac:picMkLst>
        </pc:picChg>
        <pc:picChg chg="del">
          <ac:chgData name="Espinosa, Maria" userId="c72a151b-2d6c-4c89-8e24-7d308e7013a0" providerId="ADAL" clId="{17FC9625-C533-4C56-9E2B-40FC04554281}" dt="2021-11-03T12:05:31.492" v="40" actId="478"/>
          <ac:picMkLst>
            <pc:docMk/>
            <pc:sldMk cId="2583995897" sldId="4499"/>
            <ac:picMk id="6" creationId="{920EBA53-0C36-47F7-A2BA-83091029E978}"/>
          </ac:picMkLst>
        </pc:picChg>
        <pc:picChg chg="add mod modCrop">
          <ac:chgData name="Espinosa, Maria" userId="c72a151b-2d6c-4c89-8e24-7d308e7013a0" providerId="ADAL" clId="{17FC9625-C533-4C56-9E2B-40FC04554281}" dt="2021-11-03T12:50:14.742" v="556" actId="1076"/>
          <ac:picMkLst>
            <pc:docMk/>
            <pc:sldMk cId="2583995897" sldId="4499"/>
            <ac:picMk id="7" creationId="{596ABB91-4000-4DB8-9EF1-6D67F037B29C}"/>
          </ac:picMkLst>
        </pc:picChg>
        <pc:picChg chg="del">
          <ac:chgData name="Espinosa, Maria" userId="c72a151b-2d6c-4c89-8e24-7d308e7013a0" providerId="ADAL" clId="{17FC9625-C533-4C56-9E2B-40FC04554281}" dt="2021-11-03T12:05:30.298" v="39" actId="478"/>
          <ac:picMkLst>
            <pc:docMk/>
            <pc:sldMk cId="2583995897" sldId="4499"/>
            <ac:picMk id="8" creationId="{DA11567B-BB52-429D-A65A-B39657AB3B22}"/>
          </ac:picMkLst>
        </pc:picChg>
        <pc:picChg chg="del">
          <ac:chgData name="Espinosa, Maria" userId="c72a151b-2d6c-4c89-8e24-7d308e7013a0" providerId="ADAL" clId="{17FC9625-C533-4C56-9E2B-40FC04554281}" dt="2021-11-03T12:05:31.913" v="41" actId="478"/>
          <ac:picMkLst>
            <pc:docMk/>
            <pc:sldMk cId="2583995897" sldId="4499"/>
            <ac:picMk id="9" creationId="{6C48F8FB-CEF0-4D9C-9455-F7C0B5B8FDDE}"/>
          </ac:picMkLst>
        </pc:picChg>
        <pc:picChg chg="add del mod ord modCrop">
          <ac:chgData name="Espinosa, Maria" userId="c72a151b-2d6c-4c89-8e24-7d308e7013a0" providerId="ADAL" clId="{17FC9625-C533-4C56-9E2B-40FC04554281}" dt="2021-11-03T12:27:07.660" v="475" actId="478"/>
          <ac:picMkLst>
            <pc:docMk/>
            <pc:sldMk cId="2583995897" sldId="4499"/>
            <ac:picMk id="11" creationId="{CD878C40-5E9F-44E0-8DF0-929995A1864A}"/>
          </ac:picMkLst>
        </pc:picChg>
        <pc:picChg chg="add del mod">
          <ac:chgData name="Espinosa, Maria" userId="c72a151b-2d6c-4c89-8e24-7d308e7013a0" providerId="ADAL" clId="{17FC9625-C533-4C56-9E2B-40FC04554281}" dt="2021-11-03T12:06:00.633" v="53" actId="478"/>
          <ac:picMkLst>
            <pc:docMk/>
            <pc:sldMk cId="2583995897" sldId="4499"/>
            <ac:picMk id="12" creationId="{D26C64E3-2532-4B59-A1A4-2F6830DF907D}"/>
          </ac:picMkLst>
        </pc:picChg>
        <pc:picChg chg="add mod">
          <ac:chgData name="Espinosa, Maria" userId="c72a151b-2d6c-4c89-8e24-7d308e7013a0" providerId="ADAL" clId="{17FC9625-C533-4C56-9E2B-40FC04554281}" dt="2021-11-03T12:50:11.327" v="555" actId="571"/>
          <ac:picMkLst>
            <pc:docMk/>
            <pc:sldMk cId="2583995897" sldId="4499"/>
            <ac:picMk id="13" creationId="{0F00B693-5898-4453-9A41-69465DC9996D}"/>
          </ac:picMkLst>
        </pc:picChg>
        <pc:picChg chg="add del mod">
          <ac:chgData name="Espinosa, Maria" userId="c72a151b-2d6c-4c89-8e24-7d308e7013a0" providerId="ADAL" clId="{17FC9625-C533-4C56-9E2B-40FC04554281}" dt="2021-11-03T12:14:49.991" v="181" actId="478"/>
          <ac:picMkLst>
            <pc:docMk/>
            <pc:sldMk cId="2583995897" sldId="4499"/>
            <ac:picMk id="13" creationId="{C34F1682-232A-4F39-890E-985C5E52D162}"/>
          </ac:picMkLst>
        </pc:picChg>
        <pc:picChg chg="add mod modCrop">
          <ac:chgData name="Espinosa, Maria" userId="c72a151b-2d6c-4c89-8e24-7d308e7013a0" providerId="ADAL" clId="{17FC9625-C533-4C56-9E2B-40FC04554281}" dt="2021-11-03T12:50:14.742" v="556" actId="1076"/>
          <ac:picMkLst>
            <pc:docMk/>
            <pc:sldMk cId="2583995897" sldId="4499"/>
            <ac:picMk id="14" creationId="{974A4024-E0BC-43DC-9B49-EDDB9BD138DE}"/>
          </ac:picMkLst>
        </pc:picChg>
        <pc:picChg chg="add del mod">
          <ac:chgData name="Espinosa, Maria" userId="c72a151b-2d6c-4c89-8e24-7d308e7013a0" providerId="ADAL" clId="{17FC9625-C533-4C56-9E2B-40FC04554281}" dt="2021-11-03T12:14:50.447" v="182" actId="478"/>
          <ac:picMkLst>
            <pc:docMk/>
            <pc:sldMk cId="2583995897" sldId="4499"/>
            <ac:picMk id="15" creationId="{072C777A-9717-4995-9FD2-A290081B3210}"/>
          </ac:picMkLst>
        </pc:picChg>
        <pc:picChg chg="add mod">
          <ac:chgData name="Espinosa, Maria" userId="c72a151b-2d6c-4c89-8e24-7d308e7013a0" providerId="ADAL" clId="{17FC9625-C533-4C56-9E2B-40FC04554281}" dt="2021-11-03T12:50:11.327" v="555" actId="571"/>
          <ac:picMkLst>
            <pc:docMk/>
            <pc:sldMk cId="2583995897" sldId="4499"/>
            <ac:picMk id="15" creationId="{3BCBDFE1-2912-408C-98A9-3A01AE9456AB}"/>
          </ac:picMkLst>
        </pc:picChg>
        <pc:picChg chg="add mod">
          <ac:chgData name="Espinosa, Maria" userId="c72a151b-2d6c-4c89-8e24-7d308e7013a0" providerId="ADAL" clId="{17FC9625-C533-4C56-9E2B-40FC04554281}" dt="2021-11-03T12:50:10.378" v="554" actId="571"/>
          <ac:picMkLst>
            <pc:docMk/>
            <pc:sldMk cId="2583995897" sldId="4499"/>
            <ac:picMk id="16" creationId="{B9E5C582-BB22-4C94-A8D6-95C0D73463FF}"/>
          </ac:picMkLst>
        </pc:picChg>
        <pc:picChg chg="add mod ord">
          <ac:chgData name="Espinosa, Maria" userId="c72a151b-2d6c-4c89-8e24-7d308e7013a0" providerId="ADAL" clId="{17FC9625-C533-4C56-9E2B-40FC04554281}" dt="2021-11-03T12:27:12.095" v="476" actId="1076"/>
          <ac:picMkLst>
            <pc:docMk/>
            <pc:sldMk cId="2583995897" sldId="4499"/>
            <ac:picMk id="18" creationId="{ED98EB55-F36D-42E3-AD89-8C908ADBACF8}"/>
          </ac:picMkLst>
        </pc:picChg>
        <pc:picChg chg="add mod">
          <ac:chgData name="Espinosa, Maria" userId="c72a151b-2d6c-4c89-8e24-7d308e7013a0" providerId="ADAL" clId="{17FC9625-C533-4C56-9E2B-40FC04554281}" dt="2021-11-03T12:50:10.378" v="554" actId="571"/>
          <ac:picMkLst>
            <pc:docMk/>
            <pc:sldMk cId="2583995897" sldId="4499"/>
            <ac:picMk id="20" creationId="{70913246-E3C9-4DCB-A6DB-82241764285D}"/>
          </ac:picMkLst>
        </pc:picChg>
        <pc:picChg chg="add mod">
          <ac:chgData name="Espinosa, Maria" userId="c72a151b-2d6c-4c89-8e24-7d308e7013a0" providerId="ADAL" clId="{17FC9625-C533-4C56-9E2B-40FC04554281}" dt="2021-11-03T12:50:10.378" v="554" actId="571"/>
          <ac:picMkLst>
            <pc:docMk/>
            <pc:sldMk cId="2583995897" sldId="4499"/>
            <ac:picMk id="21" creationId="{5B626B55-77C3-478B-AE6D-52E5ABD9E747}"/>
          </ac:picMkLst>
        </pc:picChg>
      </pc:sldChg>
    </pc:docChg>
  </pc:docChgLst>
  <pc:docChgLst>
    <pc:chgData name="García Cabello, Borja" userId="cee5c55a-232c-4264-abc8-5cbb19d56f7f" providerId="ADAL" clId="{6E646D57-4EE4-4177-9A8C-6ACCEE9523FC}"/>
    <pc:docChg chg="custSel modSld">
      <pc:chgData name="García Cabello, Borja" userId="cee5c55a-232c-4264-abc8-5cbb19d56f7f" providerId="ADAL" clId="{6E646D57-4EE4-4177-9A8C-6ACCEE9523FC}" dt="2024-09-25T15:13:10.333" v="844"/>
      <pc:docMkLst>
        <pc:docMk/>
      </pc:docMkLst>
      <pc:sldChg chg="addSp delSp modSp mod">
        <pc:chgData name="García Cabello, Borja" userId="cee5c55a-232c-4264-abc8-5cbb19d56f7f" providerId="ADAL" clId="{6E646D57-4EE4-4177-9A8C-6ACCEE9523FC}" dt="2024-09-25T15:13:10.333" v="844"/>
        <pc:sldMkLst>
          <pc:docMk/>
          <pc:sldMk cId="2583995897" sldId="4499"/>
        </pc:sldMkLst>
        <pc:spChg chg="mod">
          <ac:chgData name="García Cabello, Borja" userId="cee5c55a-232c-4264-abc8-5cbb19d56f7f" providerId="ADAL" clId="{6E646D57-4EE4-4177-9A8C-6ACCEE9523FC}" dt="2024-09-25T09:53:53.834" v="37" actId="20577"/>
          <ac:spMkLst>
            <pc:docMk/>
            <pc:sldMk cId="2583995897" sldId="4499"/>
            <ac:spMk id="3" creationId="{F81BB2C2-5840-47D0-9BA4-9E5CC2939B5B}"/>
          </ac:spMkLst>
        </pc:spChg>
        <pc:spChg chg="mod">
          <ac:chgData name="García Cabello, Borja" userId="cee5c55a-232c-4264-abc8-5cbb19d56f7f" providerId="ADAL" clId="{6E646D57-4EE4-4177-9A8C-6ACCEE9523FC}" dt="2024-09-25T09:53:34.654" v="0"/>
          <ac:spMkLst>
            <pc:docMk/>
            <pc:sldMk cId="2583995897" sldId="4499"/>
            <ac:spMk id="4" creationId="{510E982E-8C1F-413E-ABAF-EC31A1FC4F8A}"/>
          </ac:spMkLst>
        </pc:spChg>
        <pc:spChg chg="mod">
          <ac:chgData name="García Cabello, Borja" userId="cee5c55a-232c-4264-abc8-5cbb19d56f7f" providerId="ADAL" clId="{6E646D57-4EE4-4177-9A8C-6ACCEE9523FC}" dt="2024-09-25T10:07:01.903" v="838" actId="20577"/>
          <ac:spMkLst>
            <pc:docMk/>
            <pc:sldMk cId="2583995897" sldId="4499"/>
            <ac:spMk id="5" creationId="{052937CD-0507-48B2-AE2D-EF73F40C596A}"/>
          </ac:spMkLst>
        </pc:spChg>
        <pc:graphicFrameChg chg="mod modGraphic">
          <ac:chgData name="García Cabello, Borja" userId="cee5c55a-232c-4264-abc8-5cbb19d56f7f" providerId="ADAL" clId="{6E646D57-4EE4-4177-9A8C-6ACCEE9523FC}" dt="2024-09-25T15:13:10.333" v="844"/>
          <ac:graphicFrameMkLst>
            <pc:docMk/>
            <pc:sldMk cId="2583995897" sldId="4499"/>
            <ac:graphicFrameMk id="2" creationId="{145B9B8F-9D05-A902-13AB-56E710AE7A86}"/>
          </ac:graphicFrameMkLst>
        </pc:graphicFrameChg>
        <pc:picChg chg="add mod">
          <ac:chgData name="García Cabello, Borja" userId="cee5c55a-232c-4264-abc8-5cbb19d56f7f" providerId="ADAL" clId="{6E646D57-4EE4-4177-9A8C-6ACCEE9523FC}" dt="2024-09-25T10:07:12.243" v="843" actId="1076"/>
          <ac:picMkLst>
            <pc:docMk/>
            <pc:sldMk cId="2583995897" sldId="4499"/>
            <ac:picMk id="6" creationId="{BAB81C1D-8998-3452-2417-F4B1A8522718}"/>
          </ac:picMkLst>
        </pc:picChg>
        <pc:picChg chg="del">
          <ac:chgData name="García Cabello, Borja" userId="cee5c55a-232c-4264-abc8-5cbb19d56f7f" providerId="ADAL" clId="{6E646D57-4EE4-4177-9A8C-6ACCEE9523FC}" dt="2024-09-25T09:55:13.848" v="71" actId="478"/>
          <ac:picMkLst>
            <pc:docMk/>
            <pc:sldMk cId="2583995897" sldId="4499"/>
            <ac:picMk id="7" creationId="{DB499D6B-F945-EBD3-2D76-3C677E905AC0}"/>
          </ac:picMkLst>
        </pc:picChg>
        <pc:picChg chg="del">
          <ac:chgData name="García Cabello, Borja" userId="cee5c55a-232c-4264-abc8-5cbb19d56f7f" providerId="ADAL" clId="{6E646D57-4EE4-4177-9A8C-6ACCEE9523FC}" dt="2024-09-25T09:55:12.458" v="67" actId="478"/>
          <ac:picMkLst>
            <pc:docMk/>
            <pc:sldMk cId="2583995897" sldId="4499"/>
            <ac:picMk id="8" creationId="{2E99096B-F2FE-04BF-6FDD-67532E10C24F}"/>
          </ac:picMkLst>
        </pc:picChg>
        <pc:picChg chg="del">
          <ac:chgData name="García Cabello, Borja" userId="cee5c55a-232c-4264-abc8-5cbb19d56f7f" providerId="ADAL" clId="{6E646D57-4EE4-4177-9A8C-6ACCEE9523FC}" dt="2024-09-25T09:55:12.745" v="68" actId="478"/>
          <ac:picMkLst>
            <pc:docMk/>
            <pc:sldMk cId="2583995897" sldId="4499"/>
            <ac:picMk id="9" creationId="{7B8AAB63-C48A-9D18-DD42-0B0220F0DF71}"/>
          </ac:picMkLst>
        </pc:picChg>
        <pc:picChg chg="add mod">
          <ac:chgData name="García Cabello, Borja" userId="cee5c55a-232c-4264-abc8-5cbb19d56f7f" providerId="ADAL" clId="{6E646D57-4EE4-4177-9A8C-6ACCEE9523FC}" dt="2024-09-25T09:56:25.441" v="88" actId="1076"/>
          <ac:picMkLst>
            <pc:docMk/>
            <pc:sldMk cId="2583995897" sldId="4499"/>
            <ac:picMk id="10" creationId="{BEF65379-CC30-116E-BD0C-C4973A4E880E}"/>
          </ac:picMkLst>
        </pc:picChg>
        <pc:picChg chg="add mod">
          <ac:chgData name="García Cabello, Borja" userId="cee5c55a-232c-4264-abc8-5cbb19d56f7f" providerId="ADAL" clId="{6E646D57-4EE4-4177-9A8C-6ACCEE9523FC}" dt="2024-09-25T09:57:10.985" v="94" actId="14100"/>
          <ac:picMkLst>
            <pc:docMk/>
            <pc:sldMk cId="2583995897" sldId="4499"/>
            <ac:picMk id="11" creationId="{774F89C1-2024-3CA0-334A-FABF96AAE127}"/>
          </ac:picMkLst>
        </pc:picChg>
        <pc:picChg chg="del">
          <ac:chgData name="García Cabello, Borja" userId="cee5c55a-232c-4264-abc8-5cbb19d56f7f" providerId="ADAL" clId="{6E646D57-4EE4-4177-9A8C-6ACCEE9523FC}" dt="2024-09-25T09:54:34.472" v="60" actId="478"/>
          <ac:picMkLst>
            <pc:docMk/>
            <pc:sldMk cId="2583995897" sldId="4499"/>
            <ac:picMk id="1026" creationId="{FBC92BE7-3E09-5702-6BC2-B1AA12385FB9}"/>
          </ac:picMkLst>
        </pc:picChg>
        <pc:picChg chg="add mod">
          <ac:chgData name="García Cabello, Borja" userId="cee5c55a-232c-4264-abc8-5cbb19d56f7f" providerId="ADAL" clId="{6E646D57-4EE4-4177-9A8C-6ACCEE9523FC}" dt="2024-09-25T09:56:22.792" v="87" actId="1076"/>
          <ac:picMkLst>
            <pc:docMk/>
            <pc:sldMk cId="2583995897" sldId="4499"/>
            <ac:picMk id="1028" creationId="{6C870919-5B8B-2B35-F8FD-74536FA78519}"/>
          </ac:picMkLst>
        </pc:picChg>
        <pc:picChg chg="add mod">
          <ac:chgData name="García Cabello, Borja" userId="cee5c55a-232c-4264-abc8-5cbb19d56f7f" providerId="ADAL" clId="{6E646D57-4EE4-4177-9A8C-6ACCEE9523FC}" dt="2024-09-25T09:55:52.614" v="80" actId="1076"/>
          <ac:picMkLst>
            <pc:docMk/>
            <pc:sldMk cId="2583995897" sldId="4499"/>
            <ac:picMk id="1030" creationId="{7AEC6644-D474-DFE7-5577-51079096EAFA}"/>
          </ac:picMkLst>
        </pc:picChg>
        <pc:picChg chg="del">
          <ac:chgData name="García Cabello, Borja" userId="cee5c55a-232c-4264-abc8-5cbb19d56f7f" providerId="ADAL" clId="{6E646D57-4EE4-4177-9A8C-6ACCEE9523FC}" dt="2024-09-25T09:55:13.479" v="70" actId="478"/>
          <ac:picMkLst>
            <pc:docMk/>
            <pc:sldMk cId="2583995897" sldId="4499"/>
            <ac:picMk id="1032" creationId="{42F525F3-8498-221A-4603-968237FEB2A7}"/>
          </ac:picMkLst>
        </pc:picChg>
        <pc:picChg chg="del">
          <ac:chgData name="García Cabello, Borja" userId="cee5c55a-232c-4264-abc8-5cbb19d56f7f" providerId="ADAL" clId="{6E646D57-4EE4-4177-9A8C-6ACCEE9523FC}" dt="2024-09-25T09:55:13.088" v="69" actId="478"/>
          <ac:picMkLst>
            <pc:docMk/>
            <pc:sldMk cId="2583995897" sldId="4499"/>
            <ac:picMk id="1034" creationId="{CC630311-944A-DC14-B673-CE214AD4327A}"/>
          </ac:picMkLst>
        </pc:picChg>
        <pc:picChg chg="add mod">
          <ac:chgData name="García Cabello, Borja" userId="cee5c55a-232c-4264-abc8-5cbb19d56f7f" providerId="ADAL" clId="{6E646D57-4EE4-4177-9A8C-6ACCEE9523FC}" dt="2024-09-25T09:57:37.700" v="101" actId="14100"/>
          <ac:picMkLst>
            <pc:docMk/>
            <pc:sldMk cId="2583995897" sldId="4499"/>
            <ac:picMk id="1036" creationId="{4FF57626-5C19-2DEA-6BAC-A0AF98BBE832}"/>
          </ac:picMkLst>
        </pc:picChg>
      </pc:sldChg>
    </pc:docChg>
  </pc:docChgLst>
  <pc:docChgLst>
    <pc:chgData name="García Cabello, Borja" userId="cee5c55a-232c-4264-abc8-5cbb19d56f7f" providerId="ADAL" clId="{0716E3C4-2529-488C-9025-3A3AA2B82FF1}"/>
    <pc:docChg chg="undo redo custSel modSld">
      <pc:chgData name="García Cabello, Borja" userId="cee5c55a-232c-4264-abc8-5cbb19d56f7f" providerId="ADAL" clId="{0716E3C4-2529-488C-9025-3A3AA2B82FF1}" dt="2024-09-25T09:32:47.006" v="918" actId="1076"/>
      <pc:docMkLst>
        <pc:docMk/>
      </pc:docMkLst>
      <pc:sldChg chg="addSp delSp modSp mod">
        <pc:chgData name="García Cabello, Borja" userId="cee5c55a-232c-4264-abc8-5cbb19d56f7f" providerId="ADAL" clId="{0716E3C4-2529-488C-9025-3A3AA2B82FF1}" dt="2024-09-25T09:32:47.006" v="918" actId="1076"/>
        <pc:sldMkLst>
          <pc:docMk/>
          <pc:sldMk cId="2583995897" sldId="4499"/>
        </pc:sldMkLst>
        <pc:spChg chg="mod">
          <ac:chgData name="García Cabello, Borja" userId="cee5c55a-232c-4264-abc8-5cbb19d56f7f" providerId="ADAL" clId="{0716E3C4-2529-488C-9025-3A3AA2B82FF1}" dt="2024-09-25T09:22:07.798" v="65" actId="20577"/>
          <ac:spMkLst>
            <pc:docMk/>
            <pc:sldMk cId="2583995897" sldId="4499"/>
            <ac:spMk id="3" creationId="{F81BB2C2-5840-47D0-9BA4-9E5CC2939B5B}"/>
          </ac:spMkLst>
        </pc:spChg>
        <pc:spChg chg="mod">
          <ac:chgData name="García Cabello, Borja" userId="cee5c55a-232c-4264-abc8-5cbb19d56f7f" providerId="ADAL" clId="{0716E3C4-2529-488C-9025-3A3AA2B82FF1}" dt="2024-09-25T09:22:49.089" v="91" actId="20577"/>
          <ac:spMkLst>
            <pc:docMk/>
            <pc:sldMk cId="2583995897" sldId="4499"/>
            <ac:spMk id="4" creationId="{510E982E-8C1F-413E-ABAF-EC31A1FC4F8A}"/>
          </ac:spMkLst>
        </pc:spChg>
        <pc:spChg chg="mod">
          <ac:chgData name="García Cabello, Borja" userId="cee5c55a-232c-4264-abc8-5cbb19d56f7f" providerId="ADAL" clId="{0716E3C4-2529-488C-9025-3A3AA2B82FF1}" dt="2024-09-25T09:32:24.897" v="912" actId="1076"/>
          <ac:spMkLst>
            <pc:docMk/>
            <pc:sldMk cId="2583995897" sldId="4499"/>
            <ac:spMk id="5" creationId="{052937CD-0507-48B2-AE2D-EF73F40C596A}"/>
          </ac:spMkLst>
        </pc:spChg>
        <pc:graphicFrameChg chg="mod modGraphic">
          <ac:chgData name="García Cabello, Borja" userId="cee5c55a-232c-4264-abc8-5cbb19d56f7f" providerId="ADAL" clId="{0716E3C4-2529-488C-9025-3A3AA2B82FF1}" dt="2024-09-25T09:22:59.173" v="92"/>
          <ac:graphicFrameMkLst>
            <pc:docMk/>
            <pc:sldMk cId="2583995897" sldId="4499"/>
            <ac:graphicFrameMk id="2" creationId="{145B9B8F-9D05-A902-13AB-56E710AE7A86}"/>
          </ac:graphicFrameMkLst>
        </pc:graphicFrameChg>
        <pc:graphicFrameChg chg="add del mod">
          <ac:chgData name="García Cabello, Borja" userId="cee5c55a-232c-4264-abc8-5cbb19d56f7f" providerId="ADAL" clId="{0716E3C4-2529-488C-9025-3A3AA2B82FF1}" dt="2024-09-25T09:21:28.945" v="3" actId="478"/>
          <ac:graphicFrameMkLst>
            <pc:docMk/>
            <pc:sldMk cId="2583995897" sldId="4499"/>
            <ac:graphicFrameMk id="12" creationId="{B98CF776-7F34-932C-E380-228CF0E40B47}"/>
          </ac:graphicFrameMkLst>
        </pc:graphicFrameChg>
        <pc:picChg chg="del">
          <ac:chgData name="García Cabello, Borja" userId="cee5c55a-232c-4264-abc8-5cbb19d56f7f" providerId="ADAL" clId="{0716E3C4-2529-488C-9025-3A3AA2B82FF1}" dt="2024-09-25T09:21:21.751" v="0" actId="478"/>
          <ac:picMkLst>
            <pc:docMk/>
            <pc:sldMk cId="2583995897" sldId="4499"/>
            <ac:picMk id="6" creationId="{93456B1A-E2CC-8965-F49B-18D569FCE008}"/>
          </ac:picMkLst>
        </pc:picChg>
        <pc:picChg chg="del">
          <ac:chgData name="García Cabello, Borja" userId="cee5c55a-232c-4264-abc8-5cbb19d56f7f" providerId="ADAL" clId="{0716E3C4-2529-488C-9025-3A3AA2B82FF1}" dt="2024-09-25T09:23:27.099" v="93" actId="478"/>
          <ac:picMkLst>
            <pc:docMk/>
            <pc:sldMk cId="2583995897" sldId="4499"/>
            <ac:picMk id="7" creationId="{A5BC107E-32F4-5690-7324-A80BAB5632BE}"/>
          </ac:picMkLst>
        </pc:picChg>
        <pc:picChg chg="del">
          <ac:chgData name="García Cabello, Borja" userId="cee5c55a-232c-4264-abc8-5cbb19d56f7f" providerId="ADAL" clId="{0716E3C4-2529-488C-9025-3A3AA2B82FF1}" dt="2024-09-25T09:23:28.156" v="95" actId="478"/>
          <ac:picMkLst>
            <pc:docMk/>
            <pc:sldMk cId="2583995897" sldId="4499"/>
            <ac:picMk id="8" creationId="{E5423187-FE3B-E8BE-DD0B-6429ABF00006}"/>
          </ac:picMkLst>
        </pc:picChg>
        <pc:picChg chg="del">
          <ac:chgData name="García Cabello, Borja" userId="cee5c55a-232c-4264-abc8-5cbb19d56f7f" providerId="ADAL" clId="{0716E3C4-2529-488C-9025-3A3AA2B82FF1}" dt="2024-09-25T09:23:27.648" v="94" actId="478"/>
          <ac:picMkLst>
            <pc:docMk/>
            <pc:sldMk cId="2583995897" sldId="4499"/>
            <ac:picMk id="9" creationId="{C72093EB-357A-4E64-A91B-2DB943C96C76}"/>
          </ac:picMkLst>
        </pc:picChg>
        <pc:picChg chg="del">
          <ac:chgData name="García Cabello, Borja" userId="cee5c55a-232c-4264-abc8-5cbb19d56f7f" providerId="ADAL" clId="{0716E3C4-2529-488C-9025-3A3AA2B82FF1}" dt="2024-09-25T09:23:29.066" v="97" actId="478"/>
          <ac:picMkLst>
            <pc:docMk/>
            <pc:sldMk cId="2583995897" sldId="4499"/>
            <ac:picMk id="10" creationId="{0117D40A-2006-6534-9B92-12E6F9D701FA}"/>
          </ac:picMkLst>
        </pc:picChg>
        <pc:picChg chg="del">
          <ac:chgData name="García Cabello, Borja" userId="cee5c55a-232c-4264-abc8-5cbb19d56f7f" providerId="ADAL" clId="{0716E3C4-2529-488C-9025-3A3AA2B82FF1}" dt="2024-09-25T09:23:28.629" v="96" actId="478"/>
          <ac:picMkLst>
            <pc:docMk/>
            <pc:sldMk cId="2583995897" sldId="4499"/>
            <ac:picMk id="11" creationId="{45701BB0-A5AE-C748-C657-51C51F69E071}"/>
          </ac:picMkLst>
        </pc:picChg>
        <pc:picChg chg="add mod">
          <ac:chgData name="García Cabello, Borja" userId="cee5c55a-232c-4264-abc8-5cbb19d56f7f" providerId="ADAL" clId="{0716E3C4-2529-488C-9025-3A3AA2B82FF1}" dt="2024-09-25T09:32:47.006" v="918" actId="1076"/>
          <ac:picMkLst>
            <pc:docMk/>
            <pc:sldMk cId="2583995897" sldId="4499"/>
            <ac:picMk id="1026" creationId="{5B81BF03-CEEB-EBDD-D83C-F6634F31C36D}"/>
          </ac:picMkLst>
        </pc:picChg>
        <pc:picChg chg="add mod">
          <ac:chgData name="García Cabello, Borja" userId="cee5c55a-232c-4264-abc8-5cbb19d56f7f" providerId="ADAL" clId="{0716E3C4-2529-488C-9025-3A3AA2B82FF1}" dt="2024-09-25T09:27:14.185" v="137" actId="14100"/>
          <ac:picMkLst>
            <pc:docMk/>
            <pc:sldMk cId="2583995897" sldId="4499"/>
            <ac:picMk id="1028" creationId="{06A3BE33-66E5-2AFB-B37F-5ABCDBD6489F}"/>
          </ac:picMkLst>
        </pc:picChg>
        <pc:picChg chg="add mod">
          <ac:chgData name="García Cabello, Borja" userId="cee5c55a-232c-4264-abc8-5cbb19d56f7f" providerId="ADAL" clId="{0716E3C4-2529-488C-9025-3A3AA2B82FF1}" dt="2024-09-25T09:27:22.768" v="139" actId="1076"/>
          <ac:picMkLst>
            <pc:docMk/>
            <pc:sldMk cId="2583995897" sldId="4499"/>
            <ac:picMk id="1030" creationId="{16017761-2063-321C-0246-570F72E98996}"/>
          </ac:picMkLst>
        </pc:picChg>
        <pc:picChg chg="add del mod">
          <ac:chgData name="García Cabello, Borja" userId="cee5c55a-232c-4264-abc8-5cbb19d56f7f" providerId="ADAL" clId="{0716E3C4-2529-488C-9025-3A3AA2B82FF1}" dt="2024-09-25T09:26:50.330" v="131" actId="478"/>
          <ac:picMkLst>
            <pc:docMk/>
            <pc:sldMk cId="2583995897" sldId="4499"/>
            <ac:picMk id="1032" creationId="{51B1461D-3D87-60F8-2BE4-139392EB9523}"/>
          </ac:picMkLst>
        </pc:picChg>
        <pc:picChg chg="add del mod">
          <ac:chgData name="García Cabello, Borja" userId="cee5c55a-232c-4264-abc8-5cbb19d56f7f" providerId="ADAL" clId="{0716E3C4-2529-488C-9025-3A3AA2B82FF1}" dt="2024-09-25T09:26:51.066" v="132" actId="478"/>
          <ac:picMkLst>
            <pc:docMk/>
            <pc:sldMk cId="2583995897" sldId="4499"/>
            <ac:picMk id="1034" creationId="{A1E211FA-F44D-F96A-1D22-8E814C15B23A}"/>
          </ac:picMkLst>
        </pc:picChg>
        <pc:picChg chg="add mod">
          <ac:chgData name="García Cabello, Borja" userId="cee5c55a-232c-4264-abc8-5cbb19d56f7f" providerId="ADAL" clId="{0716E3C4-2529-488C-9025-3A3AA2B82FF1}" dt="2024-09-25T09:27:06.223" v="135" actId="14100"/>
          <ac:picMkLst>
            <pc:docMk/>
            <pc:sldMk cId="2583995897" sldId="4499"/>
            <ac:picMk id="1036" creationId="{F591067E-A541-B31A-FE2E-663B482BAD71}"/>
          </ac:picMkLst>
        </pc:picChg>
        <pc:picChg chg="add mod">
          <ac:chgData name="García Cabello, Borja" userId="cee5c55a-232c-4264-abc8-5cbb19d56f7f" providerId="ADAL" clId="{0716E3C4-2529-488C-9025-3A3AA2B82FF1}" dt="2024-09-25T09:26:44.398" v="130" actId="14100"/>
          <ac:picMkLst>
            <pc:docMk/>
            <pc:sldMk cId="2583995897" sldId="4499"/>
            <ac:picMk id="1038" creationId="{764F4CBC-9D37-7E0B-BA13-CE813560B688}"/>
          </ac:picMkLst>
        </pc:picChg>
        <pc:picChg chg="add mod">
          <ac:chgData name="García Cabello, Borja" userId="cee5c55a-232c-4264-abc8-5cbb19d56f7f" providerId="ADAL" clId="{0716E3C4-2529-488C-9025-3A3AA2B82FF1}" dt="2024-09-25T09:28:16.156" v="147" actId="732"/>
          <ac:picMkLst>
            <pc:docMk/>
            <pc:sldMk cId="2583995897" sldId="4499"/>
            <ac:picMk id="1040" creationId="{353B1015-8713-3BFD-4051-FCBE7AA8A000}"/>
          </ac:picMkLst>
        </pc:picChg>
      </pc:sldChg>
    </pc:docChg>
  </pc:docChgLst>
  <pc:docChgLst>
    <pc:chgData name="García Cabello, Borja" userId="cee5c55a-232c-4264-abc8-5cbb19d56f7f" providerId="ADAL" clId="{4ADB951B-A700-4A07-894B-2B87CE46568C}"/>
    <pc:docChg chg="undo redo custSel modSld">
      <pc:chgData name="García Cabello, Borja" userId="cee5c55a-232c-4264-abc8-5cbb19d56f7f" providerId="ADAL" clId="{4ADB951B-A700-4A07-894B-2B87CE46568C}" dt="2024-06-06T12:04:25.373" v="355" actId="1076"/>
      <pc:docMkLst>
        <pc:docMk/>
      </pc:docMkLst>
      <pc:sldChg chg="addSp delSp modSp mod">
        <pc:chgData name="García Cabello, Borja" userId="cee5c55a-232c-4264-abc8-5cbb19d56f7f" providerId="ADAL" clId="{4ADB951B-A700-4A07-894B-2B87CE46568C}" dt="2024-06-06T12:04:25.373" v="355" actId="1076"/>
        <pc:sldMkLst>
          <pc:docMk/>
          <pc:sldMk cId="2583995897" sldId="4499"/>
        </pc:sldMkLst>
        <pc:spChg chg="mod">
          <ac:chgData name="García Cabello, Borja" userId="cee5c55a-232c-4264-abc8-5cbb19d56f7f" providerId="ADAL" clId="{4ADB951B-A700-4A07-894B-2B87CE46568C}" dt="2024-06-06T11:50:33.009" v="64" actId="20577"/>
          <ac:spMkLst>
            <pc:docMk/>
            <pc:sldMk cId="2583995897" sldId="4499"/>
            <ac:spMk id="3" creationId="{F81BB2C2-5840-47D0-9BA4-9E5CC2939B5B}"/>
          </ac:spMkLst>
        </pc:spChg>
        <pc:spChg chg="mod">
          <ac:chgData name="García Cabello, Borja" userId="cee5c55a-232c-4264-abc8-5cbb19d56f7f" providerId="ADAL" clId="{4ADB951B-A700-4A07-894B-2B87CE46568C}" dt="2024-06-06T11:50:43.571" v="80" actId="20577"/>
          <ac:spMkLst>
            <pc:docMk/>
            <pc:sldMk cId="2583995897" sldId="4499"/>
            <ac:spMk id="4" creationId="{510E982E-8C1F-413E-ABAF-EC31A1FC4F8A}"/>
          </ac:spMkLst>
        </pc:spChg>
        <pc:spChg chg="mod">
          <ac:chgData name="García Cabello, Borja" userId="cee5c55a-232c-4264-abc8-5cbb19d56f7f" providerId="ADAL" clId="{4ADB951B-A700-4A07-894B-2B87CE46568C}" dt="2024-06-06T12:04:22.169" v="354" actId="1076"/>
          <ac:spMkLst>
            <pc:docMk/>
            <pc:sldMk cId="2583995897" sldId="4499"/>
            <ac:spMk id="5" creationId="{052937CD-0507-48B2-AE2D-EF73F40C596A}"/>
          </ac:spMkLst>
        </pc:spChg>
        <pc:graphicFrameChg chg="mod modGraphic">
          <ac:chgData name="García Cabello, Borja" userId="cee5c55a-232c-4264-abc8-5cbb19d56f7f" providerId="ADAL" clId="{4ADB951B-A700-4A07-894B-2B87CE46568C}" dt="2024-06-06T11:50:10.088" v="11" actId="6549"/>
          <ac:graphicFrameMkLst>
            <pc:docMk/>
            <pc:sldMk cId="2583995897" sldId="4499"/>
            <ac:graphicFrameMk id="2" creationId="{145B9B8F-9D05-A902-13AB-56E710AE7A86}"/>
          </ac:graphicFrameMkLst>
        </pc:graphicFrameChg>
        <pc:picChg chg="del">
          <ac:chgData name="García Cabello, Borja" userId="cee5c55a-232c-4264-abc8-5cbb19d56f7f" providerId="ADAL" clId="{4ADB951B-A700-4A07-894B-2B87CE46568C}" dt="2024-06-06T11:50:47.891" v="81" actId="478"/>
          <ac:picMkLst>
            <pc:docMk/>
            <pc:sldMk cId="2583995897" sldId="4499"/>
            <ac:picMk id="6" creationId="{B2E66542-4DFC-E272-E7F3-7CE4AACF96C0}"/>
          </ac:picMkLst>
        </pc:picChg>
        <pc:picChg chg="del">
          <ac:chgData name="García Cabello, Borja" userId="cee5c55a-232c-4264-abc8-5cbb19d56f7f" providerId="ADAL" clId="{4ADB951B-A700-4A07-894B-2B87CE46568C}" dt="2024-06-06T11:50:47.891" v="81" actId="478"/>
          <ac:picMkLst>
            <pc:docMk/>
            <pc:sldMk cId="2583995897" sldId="4499"/>
            <ac:picMk id="7" creationId="{6A9E9D2E-4CBE-8C55-3440-8C8C901EB4A7}"/>
          </ac:picMkLst>
        </pc:picChg>
        <pc:picChg chg="add mod">
          <ac:chgData name="García Cabello, Borja" userId="cee5c55a-232c-4264-abc8-5cbb19d56f7f" providerId="ADAL" clId="{4ADB951B-A700-4A07-894B-2B87CE46568C}" dt="2024-06-06T12:04:25.373" v="355" actId="1076"/>
          <ac:picMkLst>
            <pc:docMk/>
            <pc:sldMk cId="2583995897" sldId="4499"/>
            <ac:picMk id="1026" creationId="{ABA2CD76-F1EA-C928-A14E-8F653854C8A3}"/>
          </ac:picMkLst>
        </pc:picChg>
        <pc:picChg chg="add mod">
          <ac:chgData name="García Cabello, Borja" userId="cee5c55a-232c-4264-abc8-5cbb19d56f7f" providerId="ADAL" clId="{4ADB951B-A700-4A07-894B-2B87CE46568C}" dt="2024-06-06T11:57:49.117" v="158" actId="1076"/>
          <ac:picMkLst>
            <pc:docMk/>
            <pc:sldMk cId="2583995897" sldId="4499"/>
            <ac:picMk id="1028" creationId="{070B0AE5-5214-50E2-5F90-4CA3D08AB6E7}"/>
          </ac:picMkLst>
        </pc:picChg>
        <pc:picChg chg="add mod">
          <ac:chgData name="García Cabello, Borja" userId="cee5c55a-232c-4264-abc8-5cbb19d56f7f" providerId="ADAL" clId="{4ADB951B-A700-4A07-894B-2B87CE46568C}" dt="2024-06-06T11:58:12.073" v="164" actId="1076"/>
          <ac:picMkLst>
            <pc:docMk/>
            <pc:sldMk cId="2583995897" sldId="4499"/>
            <ac:picMk id="1030" creationId="{DE52950B-B7BD-B607-ACFD-2AA8A11754CA}"/>
          </ac:picMkLst>
        </pc:picChg>
        <pc:picChg chg="add mod">
          <ac:chgData name="García Cabello, Borja" userId="cee5c55a-232c-4264-abc8-5cbb19d56f7f" providerId="ADAL" clId="{4ADB951B-A700-4A07-894B-2B87CE46568C}" dt="2024-06-06T11:58:09.537" v="163" actId="1076"/>
          <ac:picMkLst>
            <pc:docMk/>
            <pc:sldMk cId="2583995897" sldId="4499"/>
            <ac:picMk id="1032" creationId="{F4A45FEA-CD71-15BF-A1AE-7604386750B8}"/>
          </ac:picMkLst>
        </pc:picChg>
        <pc:picChg chg="add mod">
          <ac:chgData name="García Cabello, Borja" userId="cee5c55a-232c-4264-abc8-5cbb19d56f7f" providerId="ADAL" clId="{4ADB951B-A700-4A07-894B-2B87CE46568C}" dt="2024-06-06T11:57:45.981" v="157" actId="14100"/>
          <ac:picMkLst>
            <pc:docMk/>
            <pc:sldMk cId="2583995897" sldId="4499"/>
            <ac:picMk id="1034" creationId="{FCB8ABCF-1F40-91F3-BB40-056093D1AABE}"/>
          </ac:picMkLst>
        </pc:picChg>
        <pc:picChg chg="add mod">
          <ac:chgData name="García Cabello, Borja" userId="cee5c55a-232c-4264-abc8-5cbb19d56f7f" providerId="ADAL" clId="{4ADB951B-A700-4A07-894B-2B87CE46568C}" dt="2024-06-06T11:57:50.923" v="159" actId="1076"/>
          <ac:picMkLst>
            <pc:docMk/>
            <pc:sldMk cId="2583995897" sldId="4499"/>
            <ac:picMk id="1036" creationId="{D7BF7A34-1DF9-CCD9-717C-556112524F3C}"/>
          </ac:picMkLst>
        </pc:picChg>
        <pc:picChg chg="add mod">
          <ac:chgData name="García Cabello, Borja" userId="cee5c55a-232c-4264-abc8-5cbb19d56f7f" providerId="ADAL" clId="{4ADB951B-A700-4A07-894B-2B87CE46568C}" dt="2024-06-06T11:58:34.673" v="168" actId="732"/>
          <ac:picMkLst>
            <pc:docMk/>
            <pc:sldMk cId="2583995897" sldId="4499"/>
            <ac:picMk id="1038" creationId="{D6BDC725-4911-4743-70B4-F25D3AB7E214}"/>
          </ac:picMkLst>
        </pc:picChg>
        <pc:picChg chg="add mod">
          <ac:chgData name="García Cabello, Borja" userId="cee5c55a-232c-4264-abc8-5cbb19d56f7f" providerId="ADAL" clId="{4ADB951B-A700-4A07-894B-2B87CE46568C}" dt="2024-06-06T11:59:10.108" v="175" actId="732"/>
          <ac:picMkLst>
            <pc:docMk/>
            <pc:sldMk cId="2583995897" sldId="4499"/>
            <ac:picMk id="1040" creationId="{E527DD22-E7AE-0AD6-6D76-2A26DDD86CFB}"/>
          </ac:picMkLst>
        </pc:picChg>
      </pc:sldChg>
    </pc:docChg>
  </pc:docChgLst>
  <pc:docChgLst>
    <pc:chgData name="Espinosa, Maria" userId="c72a151b-2d6c-4c89-8e24-7d308e7013a0" providerId="ADAL" clId="{561E2246-6C24-46F1-A062-9DD07619091D}"/>
    <pc:docChg chg="undo custSel modSld">
      <pc:chgData name="Espinosa, Maria" userId="c72a151b-2d6c-4c89-8e24-7d308e7013a0" providerId="ADAL" clId="{561E2246-6C24-46F1-A062-9DD07619091D}" dt="2021-11-15T14:43:39.957" v="544" actId="1076"/>
      <pc:docMkLst>
        <pc:docMk/>
      </pc:docMkLst>
      <pc:sldChg chg="addSp delSp modSp mod">
        <pc:chgData name="Espinosa, Maria" userId="c72a151b-2d6c-4c89-8e24-7d308e7013a0" providerId="ADAL" clId="{561E2246-6C24-46F1-A062-9DD07619091D}" dt="2021-11-15T14:43:39.957" v="544" actId="1076"/>
        <pc:sldMkLst>
          <pc:docMk/>
          <pc:sldMk cId="2583995897" sldId="4499"/>
        </pc:sldMkLst>
        <pc:spChg chg="mod">
          <ac:chgData name="Espinosa, Maria" userId="c72a151b-2d6c-4c89-8e24-7d308e7013a0" providerId="ADAL" clId="{561E2246-6C24-46F1-A062-9DD07619091D}" dt="2021-11-15T14:33:13.409" v="118" actId="20577"/>
          <ac:spMkLst>
            <pc:docMk/>
            <pc:sldMk cId="2583995897" sldId="4499"/>
            <ac:spMk id="3" creationId="{F81BB2C2-5840-47D0-9BA4-9E5CC2939B5B}"/>
          </ac:spMkLst>
        </pc:spChg>
        <pc:spChg chg="mod">
          <ac:chgData name="Espinosa, Maria" userId="c72a151b-2d6c-4c89-8e24-7d308e7013a0" providerId="ADAL" clId="{561E2246-6C24-46F1-A062-9DD07619091D}" dt="2021-11-15T13:10:53.393" v="2"/>
          <ac:spMkLst>
            <pc:docMk/>
            <pc:sldMk cId="2583995897" sldId="4499"/>
            <ac:spMk id="4" creationId="{510E982E-8C1F-413E-ABAF-EC31A1FC4F8A}"/>
          </ac:spMkLst>
        </pc:spChg>
        <pc:spChg chg="mod">
          <ac:chgData name="Espinosa, Maria" userId="c72a151b-2d6c-4c89-8e24-7d308e7013a0" providerId="ADAL" clId="{561E2246-6C24-46F1-A062-9DD07619091D}" dt="2021-11-15T14:43:32.752" v="543" actId="1076"/>
          <ac:spMkLst>
            <pc:docMk/>
            <pc:sldMk cId="2583995897" sldId="4499"/>
            <ac:spMk id="5" creationId="{052937CD-0507-48B2-AE2D-EF73F40C596A}"/>
          </ac:spMkLst>
        </pc:spChg>
        <pc:spChg chg="del">
          <ac:chgData name="Espinosa, Maria" userId="c72a151b-2d6c-4c89-8e24-7d308e7013a0" providerId="ADAL" clId="{561E2246-6C24-46F1-A062-9DD07619091D}" dt="2021-11-15T13:12:31.152" v="4" actId="478"/>
          <ac:spMkLst>
            <pc:docMk/>
            <pc:sldMk cId="2583995897" sldId="4499"/>
            <ac:spMk id="19" creationId="{B518CF74-D124-471E-BFFD-EC105345749B}"/>
          </ac:spMkLst>
        </pc:spChg>
        <pc:graphicFrameChg chg="mod modGraphic">
          <ac:chgData name="Espinosa, Maria" userId="c72a151b-2d6c-4c89-8e24-7d308e7013a0" providerId="ADAL" clId="{561E2246-6C24-46F1-A062-9DD07619091D}" dt="2021-11-15T14:43:24.190" v="541" actId="1076"/>
          <ac:graphicFrameMkLst>
            <pc:docMk/>
            <pc:sldMk cId="2583995897" sldId="4499"/>
            <ac:graphicFrameMk id="6" creationId="{BB944EAD-9396-45F2-9754-42052543BD4A}"/>
          </ac:graphicFrameMkLst>
        </pc:graphicFrameChg>
        <pc:picChg chg="del">
          <ac:chgData name="Espinosa, Maria" userId="c72a151b-2d6c-4c89-8e24-7d308e7013a0" providerId="ADAL" clId="{561E2246-6C24-46F1-A062-9DD07619091D}" dt="2021-11-15T13:19:09.870" v="25" actId="478"/>
          <ac:picMkLst>
            <pc:docMk/>
            <pc:sldMk cId="2583995897" sldId="4499"/>
            <ac:picMk id="2" creationId="{B5311D7E-37CC-4497-9BC4-E43E36AB0EF7}"/>
          </ac:picMkLst>
        </pc:picChg>
        <pc:picChg chg="del">
          <ac:chgData name="Espinosa, Maria" userId="c72a151b-2d6c-4c89-8e24-7d308e7013a0" providerId="ADAL" clId="{561E2246-6C24-46F1-A062-9DD07619091D}" dt="2021-11-15T13:19:08.882" v="23" actId="478"/>
          <ac:picMkLst>
            <pc:docMk/>
            <pc:sldMk cId="2583995897" sldId="4499"/>
            <ac:picMk id="7" creationId="{596ABB91-4000-4DB8-9EF1-6D67F037B29C}"/>
          </ac:picMkLst>
        </pc:picChg>
        <pc:picChg chg="add mod modCrop">
          <ac:chgData name="Espinosa, Maria" userId="c72a151b-2d6c-4c89-8e24-7d308e7013a0" providerId="ADAL" clId="{561E2246-6C24-46F1-A062-9DD07619091D}" dt="2021-11-15T14:43:39.957" v="544" actId="1076"/>
          <ac:picMkLst>
            <pc:docMk/>
            <pc:sldMk cId="2583995897" sldId="4499"/>
            <ac:picMk id="8" creationId="{E7613B19-7388-4CF2-8D87-18F867BB143A}"/>
          </ac:picMkLst>
        </pc:picChg>
        <pc:picChg chg="add mod modCrop">
          <ac:chgData name="Espinosa, Maria" userId="c72a151b-2d6c-4c89-8e24-7d308e7013a0" providerId="ADAL" clId="{561E2246-6C24-46F1-A062-9DD07619091D}" dt="2021-11-15T14:43:39.957" v="544" actId="1076"/>
          <ac:picMkLst>
            <pc:docMk/>
            <pc:sldMk cId="2583995897" sldId="4499"/>
            <ac:picMk id="9" creationId="{5BCA80A8-6D96-4113-9BBE-3BE4C64683D6}"/>
          </ac:picMkLst>
        </pc:picChg>
        <pc:picChg chg="add mod modCrop">
          <ac:chgData name="Espinosa, Maria" userId="c72a151b-2d6c-4c89-8e24-7d308e7013a0" providerId="ADAL" clId="{561E2246-6C24-46F1-A062-9DD07619091D}" dt="2021-11-15T14:43:39.957" v="544" actId="1076"/>
          <ac:picMkLst>
            <pc:docMk/>
            <pc:sldMk cId="2583995897" sldId="4499"/>
            <ac:picMk id="10" creationId="{69475DD2-77CA-49E2-8E2F-FA910E59147B}"/>
          </ac:picMkLst>
        </pc:picChg>
        <pc:picChg chg="add mod modCrop">
          <ac:chgData name="Espinosa, Maria" userId="c72a151b-2d6c-4c89-8e24-7d308e7013a0" providerId="ADAL" clId="{561E2246-6C24-46F1-A062-9DD07619091D}" dt="2021-11-15T14:43:39.957" v="544" actId="1076"/>
          <ac:picMkLst>
            <pc:docMk/>
            <pc:sldMk cId="2583995897" sldId="4499"/>
            <ac:picMk id="11" creationId="{E23F8158-5803-47E9-92B5-AC1ED6FB72D1}"/>
          </ac:picMkLst>
        </pc:picChg>
        <pc:picChg chg="del">
          <ac:chgData name="Espinosa, Maria" userId="c72a151b-2d6c-4c89-8e24-7d308e7013a0" providerId="ADAL" clId="{561E2246-6C24-46F1-A062-9DD07619091D}" dt="2021-11-15T13:19:09.421" v="24" actId="478"/>
          <ac:picMkLst>
            <pc:docMk/>
            <pc:sldMk cId="2583995897" sldId="4499"/>
            <ac:picMk id="14" creationId="{974A4024-E0BC-43DC-9B49-EDDB9BD138DE}"/>
          </ac:picMkLst>
        </pc:picChg>
        <pc:picChg chg="del">
          <ac:chgData name="Espinosa, Maria" userId="c72a151b-2d6c-4c89-8e24-7d308e7013a0" providerId="ADAL" clId="{561E2246-6C24-46F1-A062-9DD07619091D}" dt="2021-11-15T13:12:28.900" v="3" actId="478"/>
          <ac:picMkLst>
            <pc:docMk/>
            <pc:sldMk cId="2583995897" sldId="4499"/>
            <ac:picMk id="18" creationId="{ED98EB55-F36D-42E3-AD89-8C908ADBACF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23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Slide 2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D1BBAEF-E07B-455B-931B-A0F1B0FCD78F}"/>
              </a:ext>
            </a:extLst>
          </p:cNvPr>
          <p:cNvSpPr/>
          <p:nvPr userDrawn="1"/>
        </p:nvSpPr>
        <p:spPr>
          <a:xfrm>
            <a:off x="0" y="-1"/>
            <a:ext cx="12192000" cy="687045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599B5D-EA0C-4250-9AAC-3CE0F6EEB17A}"/>
              </a:ext>
            </a:extLst>
          </p:cNvPr>
          <p:cNvGrpSpPr/>
          <p:nvPr userDrawn="1"/>
        </p:nvGrpSpPr>
        <p:grpSpPr>
          <a:xfrm>
            <a:off x="0" y="1442617"/>
            <a:ext cx="12192000" cy="5427841"/>
            <a:chOff x="0" y="1442617"/>
            <a:chExt cx="12192000" cy="542784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4D855A3-E1B0-44D8-90C2-947C32A871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033" t="174" r="-77" b="-174"/>
            <a:stretch/>
          </p:blipFill>
          <p:spPr>
            <a:xfrm>
              <a:off x="0" y="1442617"/>
              <a:ext cx="12192000" cy="542784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43677B7-A314-4B96-BC10-6138F9BD3B3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822"/>
            <a:stretch/>
          </p:blipFill>
          <p:spPr>
            <a:xfrm>
              <a:off x="0" y="4116592"/>
              <a:ext cx="3486474" cy="1292464"/>
            </a:xfrm>
            <a:prstGeom prst="rect">
              <a:avLst/>
            </a:prstGeom>
          </p:spPr>
        </p:pic>
      </p:grpSp>
      <p:pic>
        <p:nvPicPr>
          <p:cNvPr id="7" name="Imagen 6" descr="Imagen que contiene dibujo, lado, camioneta, firmar&#10;&#10;Descripción generada automáticamente">
            <a:extLst>
              <a:ext uri="{FF2B5EF4-FFF2-40B4-BE49-F238E27FC236}">
                <a16:creationId xmlns:a16="http://schemas.microsoft.com/office/drawing/2014/main" id="{F634E411-94AF-4397-9F77-30CCC6B054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52" y="175347"/>
            <a:ext cx="2229478" cy="110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7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er Slide 2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D1BBAEF-E07B-455B-931B-A0F1B0FCD78F}"/>
              </a:ext>
            </a:extLst>
          </p:cNvPr>
          <p:cNvSpPr/>
          <p:nvPr userDrawn="1"/>
        </p:nvSpPr>
        <p:spPr>
          <a:xfrm>
            <a:off x="0" y="-1"/>
            <a:ext cx="12192000" cy="687045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599B5D-EA0C-4250-9AAC-3CE0F6EEB17A}"/>
              </a:ext>
            </a:extLst>
          </p:cNvPr>
          <p:cNvGrpSpPr/>
          <p:nvPr userDrawn="1"/>
        </p:nvGrpSpPr>
        <p:grpSpPr>
          <a:xfrm>
            <a:off x="0" y="1442617"/>
            <a:ext cx="12192000" cy="5427841"/>
            <a:chOff x="0" y="1442617"/>
            <a:chExt cx="12192000" cy="542784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4D855A3-E1B0-44D8-90C2-947C32A871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033" t="174" r="-77" b="-174"/>
            <a:stretch/>
          </p:blipFill>
          <p:spPr>
            <a:xfrm>
              <a:off x="0" y="1442617"/>
              <a:ext cx="12192000" cy="542784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43677B7-A314-4B96-BC10-6138F9BD3B3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822"/>
            <a:stretch/>
          </p:blipFill>
          <p:spPr>
            <a:xfrm>
              <a:off x="0" y="4116592"/>
              <a:ext cx="3486474" cy="1292464"/>
            </a:xfrm>
            <a:prstGeom prst="rect">
              <a:avLst/>
            </a:prstGeom>
          </p:spPr>
        </p:pic>
      </p:grp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80DD4869-CF70-4C38-A528-8DBB3483BF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67" y="235731"/>
            <a:ext cx="2958119" cy="9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51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Whit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907"/>
            <a:ext cx="12192000" cy="688790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06375"/>
            <a:ext cx="10972800" cy="857251"/>
          </a:xfrm>
          <a:prstGeom prst="rect">
            <a:avLst/>
          </a:prstGeom>
        </p:spPr>
        <p:txBody>
          <a:bodyPr vert="horz"/>
          <a:lstStyle>
            <a:lvl1pPr algn="l">
              <a:defRPr sz="32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719041" y="6611782"/>
            <a:ext cx="212480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76C64186-D6EA-0641-94EB-AAB080497756}" type="slidenum">
              <a:rPr lang="en-US" sz="1000" smtClean="0">
                <a:latin typeface="Arial"/>
                <a:cs typeface="Arial"/>
              </a:rPr>
              <a:pPr algn="r"/>
              <a:t>‹#›</a:t>
            </a:fld>
            <a:endParaRPr lang="en-U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2139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gle_Whit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8067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06375"/>
            <a:ext cx="109728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719040" y="6611780"/>
            <a:ext cx="212480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76C64186-D6EA-0641-94EB-AAB080497756}" type="slidenum">
              <a:rPr lang="en-US" sz="1000" smtClean="0">
                <a:latin typeface="Arial"/>
                <a:cs typeface="Arial"/>
              </a:rPr>
              <a:pPr algn="r"/>
              <a:t>‹#›</a:t>
            </a:fld>
            <a:endParaRPr lang="en-U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4004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2191999" cy="877824"/>
          </a:xfrm>
          <a:prstGeom prst="rect">
            <a:avLst/>
          </a:prstGeom>
          <a:solidFill>
            <a:srgbClr val="FFD6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 dirty="0"/>
          </a:p>
        </p:txBody>
      </p:sp>
      <p:pic>
        <p:nvPicPr>
          <p:cNvPr id="12" name="Picture 11" descr="STN-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4" y="110537"/>
            <a:ext cx="2421582" cy="64777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19088"/>
            <a:ext cx="12191999" cy="438912"/>
          </a:xfrm>
          <a:prstGeom prst="rect">
            <a:avLst/>
          </a:prstGeom>
          <a:solidFill>
            <a:srgbClr val="FFD6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952499"/>
          </a:xfrm>
        </p:spPr>
        <p:txBody>
          <a:bodyPr>
            <a:normAutofit/>
          </a:bodyPr>
          <a:lstStyle>
            <a:lvl1pPr algn="r"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28">
            <a:extLst>
              <a:ext uri="{FF2B5EF4-FFF2-40B4-BE49-F238E27FC236}">
                <a16:creationId xmlns:a16="http://schemas.microsoft.com/office/drawing/2014/main" id="{7E7535F9-B06F-43D7-BEFA-B3A3B99914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3982" y="6370083"/>
            <a:ext cx="838047" cy="59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30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5017" y="469005"/>
            <a:ext cx="11096596" cy="5453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ADD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4988" y="1225254"/>
            <a:ext cx="11096625" cy="4902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6B928A-B884-41A3-9118-B8A128A7B24A}"/>
              </a:ext>
            </a:extLst>
          </p:cNvPr>
          <p:cNvGrpSpPr/>
          <p:nvPr userDrawn="1"/>
        </p:nvGrpSpPr>
        <p:grpSpPr>
          <a:xfrm>
            <a:off x="535018" y="6275809"/>
            <a:ext cx="1596263" cy="398953"/>
            <a:chOff x="9852025" y="6275809"/>
            <a:chExt cx="1596263" cy="398953"/>
          </a:xfrm>
        </p:grpSpPr>
        <p:sp>
          <p:nvSpPr>
            <p:cNvPr id="5" name="Google Shape;59;p15">
              <a:extLst>
                <a:ext uri="{FF2B5EF4-FFF2-40B4-BE49-F238E27FC236}">
                  <a16:creationId xmlns:a16="http://schemas.microsoft.com/office/drawing/2014/main" id="{2B58DBE0-BB5A-4C00-BDA1-2E2E9D093B5E}"/>
                </a:ext>
              </a:extLst>
            </p:cNvPr>
            <p:cNvSpPr/>
            <p:nvPr userDrawn="1"/>
          </p:nvSpPr>
          <p:spPr>
            <a:xfrm>
              <a:off x="9852025" y="6275809"/>
              <a:ext cx="1596263" cy="39895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" name="Google Shape;60;p15">
              <a:extLst>
                <a:ext uri="{FF2B5EF4-FFF2-40B4-BE49-F238E27FC236}">
                  <a16:creationId xmlns:a16="http://schemas.microsoft.com/office/drawing/2014/main" id="{DE8BB347-91B9-4DEA-8C47-001A9381E380}"/>
                </a:ext>
              </a:extLst>
            </p:cNvPr>
            <p:cNvPicPr preferRelativeResize="0"/>
            <p:nvPr userDrawn="1"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965614" y="6368040"/>
              <a:ext cx="1386017" cy="21449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48711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reaker Slide 2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D1BBAEF-E07B-455B-931B-A0F1B0FCD78F}"/>
              </a:ext>
            </a:extLst>
          </p:cNvPr>
          <p:cNvSpPr/>
          <p:nvPr userDrawn="1"/>
        </p:nvSpPr>
        <p:spPr>
          <a:xfrm>
            <a:off x="0" y="-1"/>
            <a:ext cx="12192000" cy="687045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599B5D-EA0C-4250-9AAC-3CE0F6EEB17A}"/>
              </a:ext>
            </a:extLst>
          </p:cNvPr>
          <p:cNvGrpSpPr/>
          <p:nvPr userDrawn="1"/>
        </p:nvGrpSpPr>
        <p:grpSpPr>
          <a:xfrm>
            <a:off x="0" y="1442617"/>
            <a:ext cx="12192000" cy="5427841"/>
            <a:chOff x="0" y="1442617"/>
            <a:chExt cx="12192000" cy="542784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4D855A3-E1B0-44D8-90C2-947C32A871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033" t="174" r="-77" b="-174"/>
            <a:stretch/>
          </p:blipFill>
          <p:spPr>
            <a:xfrm>
              <a:off x="0" y="1442617"/>
              <a:ext cx="12192000" cy="542784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43677B7-A314-4B96-BC10-6138F9BD3B3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822"/>
            <a:stretch/>
          </p:blipFill>
          <p:spPr>
            <a:xfrm>
              <a:off x="0" y="4116592"/>
              <a:ext cx="3486474" cy="1292464"/>
            </a:xfrm>
            <a:prstGeom prst="rect">
              <a:avLst/>
            </a:prstGeom>
          </p:spPr>
        </p:pic>
      </p:grpSp>
      <p:sp>
        <p:nvSpPr>
          <p:cNvPr id="23" name="Text Placeholder 82">
            <a:extLst>
              <a:ext uri="{FF2B5EF4-FFF2-40B4-BE49-F238E27FC236}">
                <a16:creationId xmlns:a16="http://schemas.microsoft.com/office/drawing/2014/main" id="{3D33D8B0-1D1A-4866-BEF4-047A07131A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37312" y="3121555"/>
            <a:ext cx="8657618" cy="61489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BREAKER HEADING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C0A9537B-411B-45AE-882B-58BEB6D68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809" y="6505334"/>
            <a:ext cx="478121" cy="36512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6879BE-5F1F-7A41-8544-C67116103D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D8E25A46-5C03-48DC-A36C-3F756D2DE9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09" y="337156"/>
            <a:ext cx="2312795" cy="72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0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B4B8D7-772D-4B25-8692-0DC6E0586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49" r="45732" b="1142"/>
          <a:stretch/>
        </p:blipFill>
        <p:spPr>
          <a:xfrm>
            <a:off x="5349923" y="0"/>
            <a:ext cx="6842078" cy="6858000"/>
          </a:xfrm>
          <a:prstGeom prst="rect">
            <a:avLst/>
          </a:prstGeom>
        </p:spPr>
      </p:pic>
      <p:sp>
        <p:nvSpPr>
          <p:cNvPr id="73" name="Parallelogram 1">
            <a:extLst>
              <a:ext uri="{FF2B5EF4-FFF2-40B4-BE49-F238E27FC236}">
                <a16:creationId xmlns:a16="http://schemas.microsoft.com/office/drawing/2014/main" id="{3FB9D0B3-E726-4D31-A667-7063B730872A}"/>
              </a:ext>
            </a:extLst>
          </p:cNvPr>
          <p:cNvSpPr>
            <a:spLocks/>
          </p:cNvSpPr>
          <p:nvPr userDrawn="1"/>
        </p:nvSpPr>
        <p:spPr>
          <a:xfrm>
            <a:off x="8961119" y="5637403"/>
            <a:ext cx="3230881" cy="1220598"/>
          </a:xfrm>
          <a:custGeom>
            <a:avLst/>
            <a:gdLst>
              <a:gd name="connsiteX0" fmla="*/ 0 w 3532094"/>
              <a:gd name="connsiteY0" fmla="*/ 753035 h 753035"/>
              <a:gd name="connsiteX1" fmla="*/ 188259 w 3532094"/>
              <a:gd name="connsiteY1" fmla="*/ 0 h 753035"/>
              <a:gd name="connsiteX2" fmla="*/ 3532094 w 3532094"/>
              <a:gd name="connsiteY2" fmla="*/ 0 h 753035"/>
              <a:gd name="connsiteX3" fmla="*/ 3343835 w 3532094"/>
              <a:gd name="connsiteY3" fmla="*/ 753035 h 753035"/>
              <a:gd name="connsiteX4" fmla="*/ 0 w 3532094"/>
              <a:gd name="connsiteY4" fmla="*/ 753035 h 753035"/>
              <a:gd name="connsiteX0" fmla="*/ 0 w 3691121"/>
              <a:gd name="connsiteY0" fmla="*/ 753035 h 753035"/>
              <a:gd name="connsiteX1" fmla="*/ 188259 w 3691121"/>
              <a:gd name="connsiteY1" fmla="*/ 0 h 753035"/>
              <a:gd name="connsiteX2" fmla="*/ 3691121 w 3691121"/>
              <a:gd name="connsiteY2" fmla="*/ 4417 h 753035"/>
              <a:gd name="connsiteX3" fmla="*/ 3343835 w 3691121"/>
              <a:gd name="connsiteY3" fmla="*/ 753035 h 753035"/>
              <a:gd name="connsiteX4" fmla="*/ 0 w 3691121"/>
              <a:gd name="connsiteY4" fmla="*/ 753035 h 753035"/>
              <a:gd name="connsiteX0" fmla="*/ 0 w 3691121"/>
              <a:gd name="connsiteY0" fmla="*/ 753035 h 753035"/>
              <a:gd name="connsiteX1" fmla="*/ 188259 w 3691121"/>
              <a:gd name="connsiteY1" fmla="*/ 0 h 753035"/>
              <a:gd name="connsiteX2" fmla="*/ 3691121 w 3691121"/>
              <a:gd name="connsiteY2" fmla="*/ 4417 h 753035"/>
              <a:gd name="connsiteX3" fmla="*/ 3259904 w 3691121"/>
              <a:gd name="connsiteY3" fmla="*/ 735365 h 753035"/>
              <a:gd name="connsiteX4" fmla="*/ 0 w 3691121"/>
              <a:gd name="connsiteY4" fmla="*/ 753035 h 753035"/>
              <a:gd name="connsiteX0" fmla="*/ 0 w 3938864"/>
              <a:gd name="connsiteY0" fmla="*/ 762044 h 762044"/>
              <a:gd name="connsiteX1" fmla="*/ 436002 w 3938864"/>
              <a:gd name="connsiteY1" fmla="*/ 0 h 762044"/>
              <a:gd name="connsiteX2" fmla="*/ 3938864 w 3938864"/>
              <a:gd name="connsiteY2" fmla="*/ 4417 h 762044"/>
              <a:gd name="connsiteX3" fmla="*/ 3507647 w 3938864"/>
              <a:gd name="connsiteY3" fmla="*/ 735365 h 762044"/>
              <a:gd name="connsiteX4" fmla="*/ 0 w 3938864"/>
              <a:gd name="connsiteY4" fmla="*/ 762044 h 762044"/>
              <a:gd name="connsiteX0" fmla="*/ 0 w 3938864"/>
              <a:gd name="connsiteY0" fmla="*/ 762044 h 762044"/>
              <a:gd name="connsiteX1" fmla="*/ 436002 w 3938864"/>
              <a:gd name="connsiteY1" fmla="*/ 0 h 762044"/>
              <a:gd name="connsiteX2" fmla="*/ 3938864 w 3938864"/>
              <a:gd name="connsiteY2" fmla="*/ 4417 h 762044"/>
              <a:gd name="connsiteX3" fmla="*/ 3507647 w 3938864"/>
              <a:gd name="connsiteY3" fmla="*/ 759302 h 762044"/>
              <a:gd name="connsiteX4" fmla="*/ 0 w 3938864"/>
              <a:gd name="connsiteY4" fmla="*/ 762044 h 762044"/>
              <a:gd name="connsiteX0" fmla="*/ 0 w 3507647"/>
              <a:gd name="connsiteY0" fmla="*/ 762044 h 762044"/>
              <a:gd name="connsiteX1" fmla="*/ 436002 w 3507647"/>
              <a:gd name="connsiteY1" fmla="*/ 0 h 762044"/>
              <a:gd name="connsiteX2" fmla="*/ 2215696 w 3507647"/>
              <a:gd name="connsiteY2" fmla="*/ 4417 h 762044"/>
              <a:gd name="connsiteX3" fmla="*/ 3507647 w 3507647"/>
              <a:gd name="connsiteY3" fmla="*/ 759302 h 762044"/>
              <a:gd name="connsiteX4" fmla="*/ 0 w 3507647"/>
              <a:gd name="connsiteY4" fmla="*/ 762044 h 762044"/>
              <a:gd name="connsiteX0" fmla="*/ 0 w 2215696"/>
              <a:gd name="connsiteY0" fmla="*/ 762044 h 762044"/>
              <a:gd name="connsiteX1" fmla="*/ 436002 w 2215696"/>
              <a:gd name="connsiteY1" fmla="*/ 0 h 762044"/>
              <a:gd name="connsiteX2" fmla="*/ 2215696 w 2215696"/>
              <a:gd name="connsiteY2" fmla="*/ 4417 h 762044"/>
              <a:gd name="connsiteX3" fmla="*/ 1749313 w 2215696"/>
              <a:gd name="connsiteY3" fmla="*/ 759302 h 762044"/>
              <a:gd name="connsiteX4" fmla="*/ 0 w 2215696"/>
              <a:gd name="connsiteY4" fmla="*/ 762044 h 762044"/>
              <a:gd name="connsiteX0" fmla="*/ 0 w 2215696"/>
              <a:gd name="connsiteY0" fmla="*/ 762044 h 762044"/>
              <a:gd name="connsiteX1" fmla="*/ 436002 w 2215696"/>
              <a:gd name="connsiteY1" fmla="*/ 0 h 762044"/>
              <a:gd name="connsiteX2" fmla="*/ 2215696 w 2215696"/>
              <a:gd name="connsiteY2" fmla="*/ 4417 h 762044"/>
              <a:gd name="connsiteX3" fmla="*/ 1784101 w 2215696"/>
              <a:gd name="connsiteY3" fmla="*/ 759302 h 762044"/>
              <a:gd name="connsiteX4" fmla="*/ 0 w 2215696"/>
              <a:gd name="connsiteY4" fmla="*/ 762044 h 762044"/>
              <a:gd name="connsiteX0" fmla="*/ 0 w 2211348"/>
              <a:gd name="connsiteY0" fmla="*/ 762044 h 762044"/>
              <a:gd name="connsiteX1" fmla="*/ 436002 w 2211348"/>
              <a:gd name="connsiteY1" fmla="*/ 0 h 762044"/>
              <a:gd name="connsiteX2" fmla="*/ 2211348 w 2211348"/>
              <a:gd name="connsiteY2" fmla="*/ 8766 h 762044"/>
              <a:gd name="connsiteX3" fmla="*/ 1784101 w 2211348"/>
              <a:gd name="connsiteY3" fmla="*/ 759302 h 762044"/>
              <a:gd name="connsiteX4" fmla="*/ 0 w 2211348"/>
              <a:gd name="connsiteY4" fmla="*/ 762044 h 762044"/>
              <a:gd name="connsiteX0" fmla="*/ 0 w 2211348"/>
              <a:gd name="connsiteY0" fmla="*/ 762044 h 762044"/>
              <a:gd name="connsiteX1" fmla="*/ 436002 w 2211348"/>
              <a:gd name="connsiteY1" fmla="*/ 0 h 762044"/>
              <a:gd name="connsiteX2" fmla="*/ 2211348 w 2211348"/>
              <a:gd name="connsiteY2" fmla="*/ 6174 h 762044"/>
              <a:gd name="connsiteX3" fmla="*/ 1784101 w 2211348"/>
              <a:gd name="connsiteY3" fmla="*/ 759302 h 762044"/>
              <a:gd name="connsiteX4" fmla="*/ 0 w 2211348"/>
              <a:gd name="connsiteY4" fmla="*/ 762044 h 762044"/>
              <a:gd name="connsiteX0" fmla="*/ 0 w 2209408"/>
              <a:gd name="connsiteY0" fmla="*/ 762044 h 762044"/>
              <a:gd name="connsiteX1" fmla="*/ 436002 w 2209408"/>
              <a:gd name="connsiteY1" fmla="*/ 0 h 762044"/>
              <a:gd name="connsiteX2" fmla="*/ 2209408 w 2209408"/>
              <a:gd name="connsiteY2" fmla="*/ 356 h 762044"/>
              <a:gd name="connsiteX3" fmla="*/ 1784101 w 2209408"/>
              <a:gd name="connsiteY3" fmla="*/ 759302 h 762044"/>
              <a:gd name="connsiteX4" fmla="*/ 0 w 2209408"/>
              <a:gd name="connsiteY4" fmla="*/ 762044 h 762044"/>
              <a:gd name="connsiteX0" fmla="*/ 0 w 2209408"/>
              <a:gd name="connsiteY0" fmla="*/ 762044 h 762044"/>
              <a:gd name="connsiteX1" fmla="*/ 436002 w 2209408"/>
              <a:gd name="connsiteY1" fmla="*/ 0 h 762044"/>
              <a:gd name="connsiteX2" fmla="*/ 2209408 w 2209408"/>
              <a:gd name="connsiteY2" fmla="*/ 356 h 762044"/>
              <a:gd name="connsiteX3" fmla="*/ 1784101 w 2209408"/>
              <a:gd name="connsiteY3" fmla="*/ 761174 h 762044"/>
              <a:gd name="connsiteX4" fmla="*/ 0 w 2209408"/>
              <a:gd name="connsiteY4" fmla="*/ 762044 h 76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408" h="762044">
                <a:moveTo>
                  <a:pt x="0" y="762044"/>
                </a:moveTo>
                <a:lnTo>
                  <a:pt x="436002" y="0"/>
                </a:lnTo>
                <a:lnTo>
                  <a:pt x="2209408" y="356"/>
                </a:lnTo>
                <a:lnTo>
                  <a:pt x="1784101" y="761174"/>
                </a:lnTo>
                <a:lnTo>
                  <a:pt x="0" y="762044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Parallelogram 1">
            <a:extLst>
              <a:ext uri="{FF2B5EF4-FFF2-40B4-BE49-F238E27FC236}">
                <a16:creationId xmlns:a16="http://schemas.microsoft.com/office/drawing/2014/main" id="{C7051E2F-94C4-4DD3-B9B7-2AC7EFAC5611}"/>
              </a:ext>
            </a:extLst>
          </p:cNvPr>
          <p:cNvSpPr>
            <a:spLocks/>
          </p:cNvSpPr>
          <p:nvPr userDrawn="1"/>
        </p:nvSpPr>
        <p:spPr>
          <a:xfrm>
            <a:off x="5349922" y="1296987"/>
            <a:ext cx="3746658" cy="1292255"/>
          </a:xfrm>
          <a:prstGeom prst="flowChartInputOutput">
            <a:avLst/>
          </a:prstGeom>
          <a:blipFill dpi="0" rotWithShape="0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29"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1">
            <a:extLst>
              <a:ext uri="{FF2B5EF4-FFF2-40B4-BE49-F238E27FC236}">
                <a16:creationId xmlns:a16="http://schemas.microsoft.com/office/drawing/2014/main" id="{31802610-D823-4338-90FB-0FB5ED710D30}"/>
              </a:ext>
            </a:extLst>
          </p:cNvPr>
          <p:cNvSpPr>
            <a:spLocks/>
          </p:cNvSpPr>
          <p:nvPr userDrawn="1"/>
        </p:nvSpPr>
        <p:spPr>
          <a:xfrm>
            <a:off x="7967617" y="4194454"/>
            <a:ext cx="2984342" cy="129225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4726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7533"/>
              <a:gd name="connsiteY0" fmla="*/ 10075 h 10075"/>
              <a:gd name="connsiteX1" fmla="*/ 2259 w 7533"/>
              <a:gd name="connsiteY1" fmla="*/ 0 h 10075"/>
              <a:gd name="connsiteX2" fmla="*/ 7533 w 7533"/>
              <a:gd name="connsiteY2" fmla="*/ 0 h 10075"/>
              <a:gd name="connsiteX3" fmla="*/ 5533 w 7533"/>
              <a:gd name="connsiteY3" fmla="*/ 10000 h 10075"/>
              <a:gd name="connsiteX4" fmla="*/ 0 w 7533"/>
              <a:gd name="connsiteY4" fmla="*/ 10075 h 1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3" h="10075">
                <a:moveTo>
                  <a:pt x="0" y="10075"/>
                </a:moveTo>
                <a:lnTo>
                  <a:pt x="2259" y="0"/>
                </a:lnTo>
                <a:lnTo>
                  <a:pt x="7533" y="0"/>
                </a:lnTo>
                <a:lnTo>
                  <a:pt x="5533" y="10000"/>
                </a:lnTo>
                <a:lnTo>
                  <a:pt x="0" y="10075"/>
                </a:lnTo>
                <a:close/>
              </a:path>
            </a:pathLst>
          </a:custGeom>
          <a:blipFill dpi="0" rotWithShape="0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 descr="Imagen que contiene dibujo, lado, camioneta, firmar&#10;&#10;Descripción generada automáticamente">
            <a:extLst>
              <a:ext uri="{FF2B5EF4-FFF2-40B4-BE49-F238E27FC236}">
                <a16:creationId xmlns:a16="http://schemas.microsoft.com/office/drawing/2014/main" id="{02A9091D-D366-4CC6-BBC8-B6C6FCDA59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45" y="1787249"/>
            <a:ext cx="3788673" cy="187160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A0164D3-9FF2-4CF4-9622-D0733E831E9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980733" y="4661535"/>
            <a:ext cx="1093819" cy="50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6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B4B8D7-772D-4B25-8692-0DC6E0586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49" r="45732" b="1142"/>
          <a:stretch/>
        </p:blipFill>
        <p:spPr>
          <a:xfrm>
            <a:off x="5349923" y="0"/>
            <a:ext cx="6842078" cy="6858000"/>
          </a:xfrm>
          <a:prstGeom prst="rect">
            <a:avLst/>
          </a:prstGeom>
        </p:spPr>
      </p:pic>
      <p:sp>
        <p:nvSpPr>
          <p:cNvPr id="73" name="Parallelogram 1">
            <a:extLst>
              <a:ext uri="{FF2B5EF4-FFF2-40B4-BE49-F238E27FC236}">
                <a16:creationId xmlns:a16="http://schemas.microsoft.com/office/drawing/2014/main" id="{3FB9D0B3-E726-4D31-A667-7063B730872A}"/>
              </a:ext>
            </a:extLst>
          </p:cNvPr>
          <p:cNvSpPr>
            <a:spLocks/>
          </p:cNvSpPr>
          <p:nvPr userDrawn="1"/>
        </p:nvSpPr>
        <p:spPr>
          <a:xfrm>
            <a:off x="8961119" y="5637403"/>
            <a:ext cx="3230881" cy="1220598"/>
          </a:xfrm>
          <a:custGeom>
            <a:avLst/>
            <a:gdLst>
              <a:gd name="connsiteX0" fmla="*/ 0 w 3532094"/>
              <a:gd name="connsiteY0" fmla="*/ 753035 h 753035"/>
              <a:gd name="connsiteX1" fmla="*/ 188259 w 3532094"/>
              <a:gd name="connsiteY1" fmla="*/ 0 h 753035"/>
              <a:gd name="connsiteX2" fmla="*/ 3532094 w 3532094"/>
              <a:gd name="connsiteY2" fmla="*/ 0 h 753035"/>
              <a:gd name="connsiteX3" fmla="*/ 3343835 w 3532094"/>
              <a:gd name="connsiteY3" fmla="*/ 753035 h 753035"/>
              <a:gd name="connsiteX4" fmla="*/ 0 w 3532094"/>
              <a:gd name="connsiteY4" fmla="*/ 753035 h 753035"/>
              <a:gd name="connsiteX0" fmla="*/ 0 w 3691121"/>
              <a:gd name="connsiteY0" fmla="*/ 753035 h 753035"/>
              <a:gd name="connsiteX1" fmla="*/ 188259 w 3691121"/>
              <a:gd name="connsiteY1" fmla="*/ 0 h 753035"/>
              <a:gd name="connsiteX2" fmla="*/ 3691121 w 3691121"/>
              <a:gd name="connsiteY2" fmla="*/ 4417 h 753035"/>
              <a:gd name="connsiteX3" fmla="*/ 3343835 w 3691121"/>
              <a:gd name="connsiteY3" fmla="*/ 753035 h 753035"/>
              <a:gd name="connsiteX4" fmla="*/ 0 w 3691121"/>
              <a:gd name="connsiteY4" fmla="*/ 753035 h 753035"/>
              <a:gd name="connsiteX0" fmla="*/ 0 w 3691121"/>
              <a:gd name="connsiteY0" fmla="*/ 753035 h 753035"/>
              <a:gd name="connsiteX1" fmla="*/ 188259 w 3691121"/>
              <a:gd name="connsiteY1" fmla="*/ 0 h 753035"/>
              <a:gd name="connsiteX2" fmla="*/ 3691121 w 3691121"/>
              <a:gd name="connsiteY2" fmla="*/ 4417 h 753035"/>
              <a:gd name="connsiteX3" fmla="*/ 3259904 w 3691121"/>
              <a:gd name="connsiteY3" fmla="*/ 735365 h 753035"/>
              <a:gd name="connsiteX4" fmla="*/ 0 w 3691121"/>
              <a:gd name="connsiteY4" fmla="*/ 753035 h 753035"/>
              <a:gd name="connsiteX0" fmla="*/ 0 w 3938864"/>
              <a:gd name="connsiteY0" fmla="*/ 762044 h 762044"/>
              <a:gd name="connsiteX1" fmla="*/ 436002 w 3938864"/>
              <a:gd name="connsiteY1" fmla="*/ 0 h 762044"/>
              <a:gd name="connsiteX2" fmla="*/ 3938864 w 3938864"/>
              <a:gd name="connsiteY2" fmla="*/ 4417 h 762044"/>
              <a:gd name="connsiteX3" fmla="*/ 3507647 w 3938864"/>
              <a:gd name="connsiteY3" fmla="*/ 735365 h 762044"/>
              <a:gd name="connsiteX4" fmla="*/ 0 w 3938864"/>
              <a:gd name="connsiteY4" fmla="*/ 762044 h 762044"/>
              <a:gd name="connsiteX0" fmla="*/ 0 w 3938864"/>
              <a:gd name="connsiteY0" fmla="*/ 762044 h 762044"/>
              <a:gd name="connsiteX1" fmla="*/ 436002 w 3938864"/>
              <a:gd name="connsiteY1" fmla="*/ 0 h 762044"/>
              <a:gd name="connsiteX2" fmla="*/ 3938864 w 3938864"/>
              <a:gd name="connsiteY2" fmla="*/ 4417 h 762044"/>
              <a:gd name="connsiteX3" fmla="*/ 3507647 w 3938864"/>
              <a:gd name="connsiteY3" fmla="*/ 759302 h 762044"/>
              <a:gd name="connsiteX4" fmla="*/ 0 w 3938864"/>
              <a:gd name="connsiteY4" fmla="*/ 762044 h 762044"/>
              <a:gd name="connsiteX0" fmla="*/ 0 w 3507647"/>
              <a:gd name="connsiteY0" fmla="*/ 762044 h 762044"/>
              <a:gd name="connsiteX1" fmla="*/ 436002 w 3507647"/>
              <a:gd name="connsiteY1" fmla="*/ 0 h 762044"/>
              <a:gd name="connsiteX2" fmla="*/ 2215696 w 3507647"/>
              <a:gd name="connsiteY2" fmla="*/ 4417 h 762044"/>
              <a:gd name="connsiteX3" fmla="*/ 3507647 w 3507647"/>
              <a:gd name="connsiteY3" fmla="*/ 759302 h 762044"/>
              <a:gd name="connsiteX4" fmla="*/ 0 w 3507647"/>
              <a:gd name="connsiteY4" fmla="*/ 762044 h 762044"/>
              <a:gd name="connsiteX0" fmla="*/ 0 w 2215696"/>
              <a:gd name="connsiteY0" fmla="*/ 762044 h 762044"/>
              <a:gd name="connsiteX1" fmla="*/ 436002 w 2215696"/>
              <a:gd name="connsiteY1" fmla="*/ 0 h 762044"/>
              <a:gd name="connsiteX2" fmla="*/ 2215696 w 2215696"/>
              <a:gd name="connsiteY2" fmla="*/ 4417 h 762044"/>
              <a:gd name="connsiteX3" fmla="*/ 1749313 w 2215696"/>
              <a:gd name="connsiteY3" fmla="*/ 759302 h 762044"/>
              <a:gd name="connsiteX4" fmla="*/ 0 w 2215696"/>
              <a:gd name="connsiteY4" fmla="*/ 762044 h 762044"/>
              <a:gd name="connsiteX0" fmla="*/ 0 w 2215696"/>
              <a:gd name="connsiteY0" fmla="*/ 762044 h 762044"/>
              <a:gd name="connsiteX1" fmla="*/ 436002 w 2215696"/>
              <a:gd name="connsiteY1" fmla="*/ 0 h 762044"/>
              <a:gd name="connsiteX2" fmla="*/ 2215696 w 2215696"/>
              <a:gd name="connsiteY2" fmla="*/ 4417 h 762044"/>
              <a:gd name="connsiteX3" fmla="*/ 1784101 w 2215696"/>
              <a:gd name="connsiteY3" fmla="*/ 759302 h 762044"/>
              <a:gd name="connsiteX4" fmla="*/ 0 w 2215696"/>
              <a:gd name="connsiteY4" fmla="*/ 762044 h 762044"/>
              <a:gd name="connsiteX0" fmla="*/ 0 w 2211348"/>
              <a:gd name="connsiteY0" fmla="*/ 762044 h 762044"/>
              <a:gd name="connsiteX1" fmla="*/ 436002 w 2211348"/>
              <a:gd name="connsiteY1" fmla="*/ 0 h 762044"/>
              <a:gd name="connsiteX2" fmla="*/ 2211348 w 2211348"/>
              <a:gd name="connsiteY2" fmla="*/ 8766 h 762044"/>
              <a:gd name="connsiteX3" fmla="*/ 1784101 w 2211348"/>
              <a:gd name="connsiteY3" fmla="*/ 759302 h 762044"/>
              <a:gd name="connsiteX4" fmla="*/ 0 w 2211348"/>
              <a:gd name="connsiteY4" fmla="*/ 762044 h 762044"/>
              <a:gd name="connsiteX0" fmla="*/ 0 w 2211348"/>
              <a:gd name="connsiteY0" fmla="*/ 762044 h 762044"/>
              <a:gd name="connsiteX1" fmla="*/ 436002 w 2211348"/>
              <a:gd name="connsiteY1" fmla="*/ 0 h 762044"/>
              <a:gd name="connsiteX2" fmla="*/ 2211348 w 2211348"/>
              <a:gd name="connsiteY2" fmla="*/ 6174 h 762044"/>
              <a:gd name="connsiteX3" fmla="*/ 1784101 w 2211348"/>
              <a:gd name="connsiteY3" fmla="*/ 759302 h 762044"/>
              <a:gd name="connsiteX4" fmla="*/ 0 w 2211348"/>
              <a:gd name="connsiteY4" fmla="*/ 762044 h 762044"/>
              <a:gd name="connsiteX0" fmla="*/ 0 w 2209408"/>
              <a:gd name="connsiteY0" fmla="*/ 762044 h 762044"/>
              <a:gd name="connsiteX1" fmla="*/ 436002 w 2209408"/>
              <a:gd name="connsiteY1" fmla="*/ 0 h 762044"/>
              <a:gd name="connsiteX2" fmla="*/ 2209408 w 2209408"/>
              <a:gd name="connsiteY2" fmla="*/ 356 h 762044"/>
              <a:gd name="connsiteX3" fmla="*/ 1784101 w 2209408"/>
              <a:gd name="connsiteY3" fmla="*/ 759302 h 762044"/>
              <a:gd name="connsiteX4" fmla="*/ 0 w 2209408"/>
              <a:gd name="connsiteY4" fmla="*/ 762044 h 762044"/>
              <a:gd name="connsiteX0" fmla="*/ 0 w 2209408"/>
              <a:gd name="connsiteY0" fmla="*/ 762044 h 762044"/>
              <a:gd name="connsiteX1" fmla="*/ 436002 w 2209408"/>
              <a:gd name="connsiteY1" fmla="*/ 0 h 762044"/>
              <a:gd name="connsiteX2" fmla="*/ 2209408 w 2209408"/>
              <a:gd name="connsiteY2" fmla="*/ 356 h 762044"/>
              <a:gd name="connsiteX3" fmla="*/ 1784101 w 2209408"/>
              <a:gd name="connsiteY3" fmla="*/ 761174 h 762044"/>
              <a:gd name="connsiteX4" fmla="*/ 0 w 2209408"/>
              <a:gd name="connsiteY4" fmla="*/ 762044 h 76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408" h="762044">
                <a:moveTo>
                  <a:pt x="0" y="762044"/>
                </a:moveTo>
                <a:lnTo>
                  <a:pt x="436002" y="0"/>
                </a:lnTo>
                <a:lnTo>
                  <a:pt x="2209408" y="356"/>
                </a:lnTo>
                <a:lnTo>
                  <a:pt x="1784101" y="761174"/>
                </a:lnTo>
                <a:lnTo>
                  <a:pt x="0" y="762044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Parallelogram 1">
            <a:extLst>
              <a:ext uri="{FF2B5EF4-FFF2-40B4-BE49-F238E27FC236}">
                <a16:creationId xmlns:a16="http://schemas.microsoft.com/office/drawing/2014/main" id="{C7051E2F-94C4-4DD3-B9B7-2AC7EFAC5611}"/>
              </a:ext>
            </a:extLst>
          </p:cNvPr>
          <p:cNvSpPr>
            <a:spLocks/>
          </p:cNvSpPr>
          <p:nvPr userDrawn="1"/>
        </p:nvSpPr>
        <p:spPr>
          <a:xfrm>
            <a:off x="5349922" y="1296987"/>
            <a:ext cx="3746658" cy="1292255"/>
          </a:xfrm>
          <a:prstGeom prst="flowChartInputOutput">
            <a:avLst/>
          </a:prstGeom>
          <a:blipFill dpi="0" rotWithShape="0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29"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1">
            <a:extLst>
              <a:ext uri="{FF2B5EF4-FFF2-40B4-BE49-F238E27FC236}">
                <a16:creationId xmlns:a16="http://schemas.microsoft.com/office/drawing/2014/main" id="{31802610-D823-4338-90FB-0FB5ED710D30}"/>
              </a:ext>
            </a:extLst>
          </p:cNvPr>
          <p:cNvSpPr>
            <a:spLocks/>
          </p:cNvSpPr>
          <p:nvPr userDrawn="1"/>
        </p:nvSpPr>
        <p:spPr>
          <a:xfrm>
            <a:off x="7967617" y="4194454"/>
            <a:ext cx="2984342" cy="129225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4726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7533"/>
              <a:gd name="connsiteY0" fmla="*/ 10075 h 10075"/>
              <a:gd name="connsiteX1" fmla="*/ 2259 w 7533"/>
              <a:gd name="connsiteY1" fmla="*/ 0 h 10075"/>
              <a:gd name="connsiteX2" fmla="*/ 7533 w 7533"/>
              <a:gd name="connsiteY2" fmla="*/ 0 h 10075"/>
              <a:gd name="connsiteX3" fmla="*/ 5533 w 7533"/>
              <a:gd name="connsiteY3" fmla="*/ 10000 h 10075"/>
              <a:gd name="connsiteX4" fmla="*/ 0 w 7533"/>
              <a:gd name="connsiteY4" fmla="*/ 10075 h 1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3" h="10075">
                <a:moveTo>
                  <a:pt x="0" y="10075"/>
                </a:moveTo>
                <a:lnTo>
                  <a:pt x="2259" y="0"/>
                </a:lnTo>
                <a:lnTo>
                  <a:pt x="7533" y="0"/>
                </a:lnTo>
                <a:lnTo>
                  <a:pt x="5533" y="10000"/>
                </a:lnTo>
                <a:lnTo>
                  <a:pt x="0" y="10075"/>
                </a:lnTo>
                <a:close/>
              </a:path>
            </a:pathLst>
          </a:custGeom>
          <a:blipFill dpi="0" rotWithShape="0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Imagen que contiene dibujo, lado, camioneta, firmar&#10;&#10;Descripción generada automáticamente">
            <a:extLst>
              <a:ext uri="{FF2B5EF4-FFF2-40B4-BE49-F238E27FC236}">
                <a16:creationId xmlns:a16="http://schemas.microsoft.com/office/drawing/2014/main" id="{B74374F0-7F11-4330-AD8E-703D61518A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45" y="1787249"/>
            <a:ext cx="3788673" cy="18716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802F88-EF7B-4BD9-BFB1-EFB7D4FFF02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980733" y="4661535"/>
            <a:ext cx="1093819" cy="50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31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22EEEB75-A0AD-4E90-B71A-2A4B24994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09" y="2206636"/>
            <a:ext cx="4251716" cy="1337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C91BBA-2897-4149-A813-17FEFBAE3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49" r="45732" b="1142"/>
          <a:stretch/>
        </p:blipFill>
        <p:spPr>
          <a:xfrm>
            <a:off x="5349923" y="0"/>
            <a:ext cx="6842078" cy="6858000"/>
          </a:xfrm>
          <a:prstGeom prst="rect">
            <a:avLst/>
          </a:prstGeom>
        </p:spPr>
      </p:pic>
      <p:sp>
        <p:nvSpPr>
          <p:cNvPr id="5" name="Parallelogram 1">
            <a:extLst>
              <a:ext uri="{FF2B5EF4-FFF2-40B4-BE49-F238E27FC236}">
                <a16:creationId xmlns:a16="http://schemas.microsoft.com/office/drawing/2014/main" id="{27D52F56-DF5F-4599-87F3-9842A51EDF84}"/>
              </a:ext>
            </a:extLst>
          </p:cNvPr>
          <p:cNvSpPr>
            <a:spLocks/>
          </p:cNvSpPr>
          <p:nvPr userDrawn="1"/>
        </p:nvSpPr>
        <p:spPr>
          <a:xfrm>
            <a:off x="5349922" y="1318333"/>
            <a:ext cx="3746658" cy="1292255"/>
          </a:xfrm>
          <a:prstGeom prst="flowChartInputOutpu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1">
            <a:extLst>
              <a:ext uri="{FF2B5EF4-FFF2-40B4-BE49-F238E27FC236}">
                <a16:creationId xmlns:a16="http://schemas.microsoft.com/office/drawing/2014/main" id="{6A691FCD-A807-4600-A25C-D458E0B7D328}"/>
              </a:ext>
            </a:extLst>
          </p:cNvPr>
          <p:cNvSpPr>
            <a:spLocks/>
          </p:cNvSpPr>
          <p:nvPr userDrawn="1"/>
        </p:nvSpPr>
        <p:spPr>
          <a:xfrm>
            <a:off x="8667529" y="5637402"/>
            <a:ext cx="3524472" cy="1220598"/>
          </a:xfrm>
          <a:custGeom>
            <a:avLst/>
            <a:gdLst>
              <a:gd name="connsiteX0" fmla="*/ 0 w 3532094"/>
              <a:gd name="connsiteY0" fmla="*/ 753035 h 753035"/>
              <a:gd name="connsiteX1" fmla="*/ 188259 w 3532094"/>
              <a:gd name="connsiteY1" fmla="*/ 0 h 753035"/>
              <a:gd name="connsiteX2" fmla="*/ 3532094 w 3532094"/>
              <a:gd name="connsiteY2" fmla="*/ 0 h 753035"/>
              <a:gd name="connsiteX3" fmla="*/ 3343835 w 3532094"/>
              <a:gd name="connsiteY3" fmla="*/ 753035 h 753035"/>
              <a:gd name="connsiteX4" fmla="*/ 0 w 3532094"/>
              <a:gd name="connsiteY4" fmla="*/ 753035 h 753035"/>
              <a:gd name="connsiteX0" fmla="*/ 0 w 3691121"/>
              <a:gd name="connsiteY0" fmla="*/ 753035 h 753035"/>
              <a:gd name="connsiteX1" fmla="*/ 188259 w 3691121"/>
              <a:gd name="connsiteY1" fmla="*/ 0 h 753035"/>
              <a:gd name="connsiteX2" fmla="*/ 3691121 w 3691121"/>
              <a:gd name="connsiteY2" fmla="*/ 4417 h 753035"/>
              <a:gd name="connsiteX3" fmla="*/ 3343835 w 3691121"/>
              <a:gd name="connsiteY3" fmla="*/ 753035 h 753035"/>
              <a:gd name="connsiteX4" fmla="*/ 0 w 3691121"/>
              <a:gd name="connsiteY4" fmla="*/ 753035 h 753035"/>
              <a:gd name="connsiteX0" fmla="*/ 0 w 3691121"/>
              <a:gd name="connsiteY0" fmla="*/ 753035 h 753035"/>
              <a:gd name="connsiteX1" fmla="*/ 188259 w 3691121"/>
              <a:gd name="connsiteY1" fmla="*/ 0 h 753035"/>
              <a:gd name="connsiteX2" fmla="*/ 3691121 w 3691121"/>
              <a:gd name="connsiteY2" fmla="*/ 4417 h 753035"/>
              <a:gd name="connsiteX3" fmla="*/ 3259904 w 3691121"/>
              <a:gd name="connsiteY3" fmla="*/ 735365 h 753035"/>
              <a:gd name="connsiteX4" fmla="*/ 0 w 3691121"/>
              <a:gd name="connsiteY4" fmla="*/ 753035 h 753035"/>
              <a:gd name="connsiteX0" fmla="*/ 0 w 3938864"/>
              <a:gd name="connsiteY0" fmla="*/ 762044 h 762044"/>
              <a:gd name="connsiteX1" fmla="*/ 436002 w 3938864"/>
              <a:gd name="connsiteY1" fmla="*/ 0 h 762044"/>
              <a:gd name="connsiteX2" fmla="*/ 3938864 w 3938864"/>
              <a:gd name="connsiteY2" fmla="*/ 4417 h 762044"/>
              <a:gd name="connsiteX3" fmla="*/ 3507647 w 3938864"/>
              <a:gd name="connsiteY3" fmla="*/ 735365 h 762044"/>
              <a:gd name="connsiteX4" fmla="*/ 0 w 3938864"/>
              <a:gd name="connsiteY4" fmla="*/ 762044 h 762044"/>
              <a:gd name="connsiteX0" fmla="*/ 0 w 3938864"/>
              <a:gd name="connsiteY0" fmla="*/ 762044 h 762044"/>
              <a:gd name="connsiteX1" fmla="*/ 436002 w 3938864"/>
              <a:gd name="connsiteY1" fmla="*/ 0 h 762044"/>
              <a:gd name="connsiteX2" fmla="*/ 3938864 w 3938864"/>
              <a:gd name="connsiteY2" fmla="*/ 4417 h 762044"/>
              <a:gd name="connsiteX3" fmla="*/ 3507647 w 3938864"/>
              <a:gd name="connsiteY3" fmla="*/ 759302 h 762044"/>
              <a:gd name="connsiteX4" fmla="*/ 0 w 3938864"/>
              <a:gd name="connsiteY4" fmla="*/ 762044 h 762044"/>
              <a:gd name="connsiteX0" fmla="*/ 0 w 3507647"/>
              <a:gd name="connsiteY0" fmla="*/ 762044 h 762044"/>
              <a:gd name="connsiteX1" fmla="*/ 436002 w 3507647"/>
              <a:gd name="connsiteY1" fmla="*/ 0 h 762044"/>
              <a:gd name="connsiteX2" fmla="*/ 2215696 w 3507647"/>
              <a:gd name="connsiteY2" fmla="*/ 4417 h 762044"/>
              <a:gd name="connsiteX3" fmla="*/ 3507647 w 3507647"/>
              <a:gd name="connsiteY3" fmla="*/ 759302 h 762044"/>
              <a:gd name="connsiteX4" fmla="*/ 0 w 3507647"/>
              <a:gd name="connsiteY4" fmla="*/ 762044 h 762044"/>
              <a:gd name="connsiteX0" fmla="*/ 0 w 2215696"/>
              <a:gd name="connsiteY0" fmla="*/ 762044 h 762044"/>
              <a:gd name="connsiteX1" fmla="*/ 436002 w 2215696"/>
              <a:gd name="connsiteY1" fmla="*/ 0 h 762044"/>
              <a:gd name="connsiteX2" fmla="*/ 2215696 w 2215696"/>
              <a:gd name="connsiteY2" fmla="*/ 4417 h 762044"/>
              <a:gd name="connsiteX3" fmla="*/ 1749313 w 2215696"/>
              <a:gd name="connsiteY3" fmla="*/ 759302 h 762044"/>
              <a:gd name="connsiteX4" fmla="*/ 0 w 2215696"/>
              <a:gd name="connsiteY4" fmla="*/ 762044 h 762044"/>
              <a:gd name="connsiteX0" fmla="*/ 0 w 2215696"/>
              <a:gd name="connsiteY0" fmla="*/ 762044 h 762044"/>
              <a:gd name="connsiteX1" fmla="*/ 436002 w 2215696"/>
              <a:gd name="connsiteY1" fmla="*/ 0 h 762044"/>
              <a:gd name="connsiteX2" fmla="*/ 2215696 w 2215696"/>
              <a:gd name="connsiteY2" fmla="*/ 4417 h 762044"/>
              <a:gd name="connsiteX3" fmla="*/ 1784101 w 2215696"/>
              <a:gd name="connsiteY3" fmla="*/ 759302 h 762044"/>
              <a:gd name="connsiteX4" fmla="*/ 0 w 2215696"/>
              <a:gd name="connsiteY4" fmla="*/ 762044 h 762044"/>
              <a:gd name="connsiteX0" fmla="*/ 0 w 2211348"/>
              <a:gd name="connsiteY0" fmla="*/ 762044 h 762044"/>
              <a:gd name="connsiteX1" fmla="*/ 436002 w 2211348"/>
              <a:gd name="connsiteY1" fmla="*/ 0 h 762044"/>
              <a:gd name="connsiteX2" fmla="*/ 2211348 w 2211348"/>
              <a:gd name="connsiteY2" fmla="*/ 8766 h 762044"/>
              <a:gd name="connsiteX3" fmla="*/ 1784101 w 2211348"/>
              <a:gd name="connsiteY3" fmla="*/ 759302 h 762044"/>
              <a:gd name="connsiteX4" fmla="*/ 0 w 2211348"/>
              <a:gd name="connsiteY4" fmla="*/ 762044 h 762044"/>
              <a:gd name="connsiteX0" fmla="*/ 0 w 2211348"/>
              <a:gd name="connsiteY0" fmla="*/ 762044 h 762044"/>
              <a:gd name="connsiteX1" fmla="*/ 436002 w 2211348"/>
              <a:gd name="connsiteY1" fmla="*/ 0 h 762044"/>
              <a:gd name="connsiteX2" fmla="*/ 2211348 w 2211348"/>
              <a:gd name="connsiteY2" fmla="*/ 6174 h 762044"/>
              <a:gd name="connsiteX3" fmla="*/ 1784101 w 2211348"/>
              <a:gd name="connsiteY3" fmla="*/ 759302 h 762044"/>
              <a:gd name="connsiteX4" fmla="*/ 0 w 2211348"/>
              <a:gd name="connsiteY4" fmla="*/ 762044 h 762044"/>
              <a:gd name="connsiteX0" fmla="*/ 0 w 2209408"/>
              <a:gd name="connsiteY0" fmla="*/ 762044 h 762044"/>
              <a:gd name="connsiteX1" fmla="*/ 436002 w 2209408"/>
              <a:gd name="connsiteY1" fmla="*/ 0 h 762044"/>
              <a:gd name="connsiteX2" fmla="*/ 2209408 w 2209408"/>
              <a:gd name="connsiteY2" fmla="*/ 356 h 762044"/>
              <a:gd name="connsiteX3" fmla="*/ 1784101 w 2209408"/>
              <a:gd name="connsiteY3" fmla="*/ 759302 h 762044"/>
              <a:gd name="connsiteX4" fmla="*/ 0 w 2209408"/>
              <a:gd name="connsiteY4" fmla="*/ 762044 h 762044"/>
              <a:gd name="connsiteX0" fmla="*/ 0 w 2209408"/>
              <a:gd name="connsiteY0" fmla="*/ 762044 h 762044"/>
              <a:gd name="connsiteX1" fmla="*/ 436002 w 2209408"/>
              <a:gd name="connsiteY1" fmla="*/ 0 h 762044"/>
              <a:gd name="connsiteX2" fmla="*/ 2209408 w 2209408"/>
              <a:gd name="connsiteY2" fmla="*/ 356 h 762044"/>
              <a:gd name="connsiteX3" fmla="*/ 1784101 w 2209408"/>
              <a:gd name="connsiteY3" fmla="*/ 761174 h 762044"/>
              <a:gd name="connsiteX4" fmla="*/ 0 w 2209408"/>
              <a:gd name="connsiteY4" fmla="*/ 762044 h 76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408" h="762044">
                <a:moveTo>
                  <a:pt x="0" y="762044"/>
                </a:moveTo>
                <a:lnTo>
                  <a:pt x="436002" y="0"/>
                </a:lnTo>
                <a:lnTo>
                  <a:pt x="2209408" y="356"/>
                </a:lnTo>
                <a:lnTo>
                  <a:pt x="1784101" y="761174"/>
                </a:lnTo>
                <a:lnTo>
                  <a:pt x="0" y="762044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2752"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1">
            <a:extLst>
              <a:ext uri="{FF2B5EF4-FFF2-40B4-BE49-F238E27FC236}">
                <a16:creationId xmlns:a16="http://schemas.microsoft.com/office/drawing/2014/main" id="{A5CD6D84-F98D-444D-8ADE-25F17A7A6BB8}"/>
              </a:ext>
            </a:extLst>
          </p:cNvPr>
          <p:cNvSpPr>
            <a:spLocks/>
          </p:cNvSpPr>
          <p:nvPr userDrawn="1"/>
        </p:nvSpPr>
        <p:spPr>
          <a:xfrm>
            <a:off x="8104202" y="4205467"/>
            <a:ext cx="2822357" cy="12960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4726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7533"/>
              <a:gd name="connsiteY0" fmla="*/ 10075 h 10075"/>
              <a:gd name="connsiteX1" fmla="*/ 2259 w 7533"/>
              <a:gd name="connsiteY1" fmla="*/ 0 h 10075"/>
              <a:gd name="connsiteX2" fmla="*/ 7533 w 7533"/>
              <a:gd name="connsiteY2" fmla="*/ 0 h 10075"/>
              <a:gd name="connsiteX3" fmla="*/ 5533 w 7533"/>
              <a:gd name="connsiteY3" fmla="*/ 10000 h 10075"/>
              <a:gd name="connsiteX4" fmla="*/ 0 w 7533"/>
              <a:gd name="connsiteY4" fmla="*/ 10075 h 1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3" h="10075">
                <a:moveTo>
                  <a:pt x="0" y="10075"/>
                </a:moveTo>
                <a:lnTo>
                  <a:pt x="2259" y="0"/>
                </a:lnTo>
                <a:lnTo>
                  <a:pt x="7533" y="0"/>
                </a:lnTo>
                <a:lnTo>
                  <a:pt x="5533" y="10000"/>
                </a:lnTo>
                <a:lnTo>
                  <a:pt x="0" y="100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"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4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285BD15B-308B-42F6-9861-77E910F0C0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09" y="2206636"/>
            <a:ext cx="4251716" cy="1337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C9ED25-EE66-474C-B1AB-57B221D9E1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49" r="45732" b="1142"/>
          <a:stretch/>
        </p:blipFill>
        <p:spPr>
          <a:xfrm>
            <a:off x="5349923" y="0"/>
            <a:ext cx="6842078" cy="6858000"/>
          </a:xfrm>
          <a:prstGeom prst="rect">
            <a:avLst/>
          </a:prstGeom>
        </p:spPr>
      </p:pic>
      <p:sp>
        <p:nvSpPr>
          <p:cNvPr id="5" name="Parallelogram 1">
            <a:extLst>
              <a:ext uri="{FF2B5EF4-FFF2-40B4-BE49-F238E27FC236}">
                <a16:creationId xmlns:a16="http://schemas.microsoft.com/office/drawing/2014/main" id="{7B193973-AB62-4705-841E-C895A8203B59}"/>
              </a:ext>
            </a:extLst>
          </p:cNvPr>
          <p:cNvSpPr>
            <a:spLocks/>
          </p:cNvSpPr>
          <p:nvPr userDrawn="1"/>
        </p:nvSpPr>
        <p:spPr>
          <a:xfrm>
            <a:off x="5349922" y="1318333"/>
            <a:ext cx="3746658" cy="1292255"/>
          </a:xfrm>
          <a:prstGeom prst="flowChartInputOutpu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1">
            <a:extLst>
              <a:ext uri="{FF2B5EF4-FFF2-40B4-BE49-F238E27FC236}">
                <a16:creationId xmlns:a16="http://schemas.microsoft.com/office/drawing/2014/main" id="{7DD32FD0-DA43-4AFC-BB96-0A606C2469A7}"/>
              </a:ext>
            </a:extLst>
          </p:cNvPr>
          <p:cNvSpPr>
            <a:spLocks/>
          </p:cNvSpPr>
          <p:nvPr userDrawn="1"/>
        </p:nvSpPr>
        <p:spPr>
          <a:xfrm>
            <a:off x="8667529" y="5637402"/>
            <a:ext cx="3524472" cy="1220598"/>
          </a:xfrm>
          <a:custGeom>
            <a:avLst/>
            <a:gdLst>
              <a:gd name="connsiteX0" fmla="*/ 0 w 3532094"/>
              <a:gd name="connsiteY0" fmla="*/ 753035 h 753035"/>
              <a:gd name="connsiteX1" fmla="*/ 188259 w 3532094"/>
              <a:gd name="connsiteY1" fmla="*/ 0 h 753035"/>
              <a:gd name="connsiteX2" fmla="*/ 3532094 w 3532094"/>
              <a:gd name="connsiteY2" fmla="*/ 0 h 753035"/>
              <a:gd name="connsiteX3" fmla="*/ 3343835 w 3532094"/>
              <a:gd name="connsiteY3" fmla="*/ 753035 h 753035"/>
              <a:gd name="connsiteX4" fmla="*/ 0 w 3532094"/>
              <a:gd name="connsiteY4" fmla="*/ 753035 h 753035"/>
              <a:gd name="connsiteX0" fmla="*/ 0 w 3691121"/>
              <a:gd name="connsiteY0" fmla="*/ 753035 h 753035"/>
              <a:gd name="connsiteX1" fmla="*/ 188259 w 3691121"/>
              <a:gd name="connsiteY1" fmla="*/ 0 h 753035"/>
              <a:gd name="connsiteX2" fmla="*/ 3691121 w 3691121"/>
              <a:gd name="connsiteY2" fmla="*/ 4417 h 753035"/>
              <a:gd name="connsiteX3" fmla="*/ 3343835 w 3691121"/>
              <a:gd name="connsiteY3" fmla="*/ 753035 h 753035"/>
              <a:gd name="connsiteX4" fmla="*/ 0 w 3691121"/>
              <a:gd name="connsiteY4" fmla="*/ 753035 h 753035"/>
              <a:gd name="connsiteX0" fmla="*/ 0 w 3691121"/>
              <a:gd name="connsiteY0" fmla="*/ 753035 h 753035"/>
              <a:gd name="connsiteX1" fmla="*/ 188259 w 3691121"/>
              <a:gd name="connsiteY1" fmla="*/ 0 h 753035"/>
              <a:gd name="connsiteX2" fmla="*/ 3691121 w 3691121"/>
              <a:gd name="connsiteY2" fmla="*/ 4417 h 753035"/>
              <a:gd name="connsiteX3" fmla="*/ 3259904 w 3691121"/>
              <a:gd name="connsiteY3" fmla="*/ 735365 h 753035"/>
              <a:gd name="connsiteX4" fmla="*/ 0 w 3691121"/>
              <a:gd name="connsiteY4" fmla="*/ 753035 h 753035"/>
              <a:gd name="connsiteX0" fmla="*/ 0 w 3938864"/>
              <a:gd name="connsiteY0" fmla="*/ 762044 h 762044"/>
              <a:gd name="connsiteX1" fmla="*/ 436002 w 3938864"/>
              <a:gd name="connsiteY1" fmla="*/ 0 h 762044"/>
              <a:gd name="connsiteX2" fmla="*/ 3938864 w 3938864"/>
              <a:gd name="connsiteY2" fmla="*/ 4417 h 762044"/>
              <a:gd name="connsiteX3" fmla="*/ 3507647 w 3938864"/>
              <a:gd name="connsiteY3" fmla="*/ 735365 h 762044"/>
              <a:gd name="connsiteX4" fmla="*/ 0 w 3938864"/>
              <a:gd name="connsiteY4" fmla="*/ 762044 h 762044"/>
              <a:gd name="connsiteX0" fmla="*/ 0 w 3938864"/>
              <a:gd name="connsiteY0" fmla="*/ 762044 h 762044"/>
              <a:gd name="connsiteX1" fmla="*/ 436002 w 3938864"/>
              <a:gd name="connsiteY1" fmla="*/ 0 h 762044"/>
              <a:gd name="connsiteX2" fmla="*/ 3938864 w 3938864"/>
              <a:gd name="connsiteY2" fmla="*/ 4417 h 762044"/>
              <a:gd name="connsiteX3" fmla="*/ 3507647 w 3938864"/>
              <a:gd name="connsiteY3" fmla="*/ 759302 h 762044"/>
              <a:gd name="connsiteX4" fmla="*/ 0 w 3938864"/>
              <a:gd name="connsiteY4" fmla="*/ 762044 h 762044"/>
              <a:gd name="connsiteX0" fmla="*/ 0 w 3507647"/>
              <a:gd name="connsiteY0" fmla="*/ 762044 h 762044"/>
              <a:gd name="connsiteX1" fmla="*/ 436002 w 3507647"/>
              <a:gd name="connsiteY1" fmla="*/ 0 h 762044"/>
              <a:gd name="connsiteX2" fmla="*/ 2215696 w 3507647"/>
              <a:gd name="connsiteY2" fmla="*/ 4417 h 762044"/>
              <a:gd name="connsiteX3" fmla="*/ 3507647 w 3507647"/>
              <a:gd name="connsiteY3" fmla="*/ 759302 h 762044"/>
              <a:gd name="connsiteX4" fmla="*/ 0 w 3507647"/>
              <a:gd name="connsiteY4" fmla="*/ 762044 h 762044"/>
              <a:gd name="connsiteX0" fmla="*/ 0 w 2215696"/>
              <a:gd name="connsiteY0" fmla="*/ 762044 h 762044"/>
              <a:gd name="connsiteX1" fmla="*/ 436002 w 2215696"/>
              <a:gd name="connsiteY1" fmla="*/ 0 h 762044"/>
              <a:gd name="connsiteX2" fmla="*/ 2215696 w 2215696"/>
              <a:gd name="connsiteY2" fmla="*/ 4417 h 762044"/>
              <a:gd name="connsiteX3" fmla="*/ 1749313 w 2215696"/>
              <a:gd name="connsiteY3" fmla="*/ 759302 h 762044"/>
              <a:gd name="connsiteX4" fmla="*/ 0 w 2215696"/>
              <a:gd name="connsiteY4" fmla="*/ 762044 h 762044"/>
              <a:gd name="connsiteX0" fmla="*/ 0 w 2215696"/>
              <a:gd name="connsiteY0" fmla="*/ 762044 h 762044"/>
              <a:gd name="connsiteX1" fmla="*/ 436002 w 2215696"/>
              <a:gd name="connsiteY1" fmla="*/ 0 h 762044"/>
              <a:gd name="connsiteX2" fmla="*/ 2215696 w 2215696"/>
              <a:gd name="connsiteY2" fmla="*/ 4417 h 762044"/>
              <a:gd name="connsiteX3" fmla="*/ 1784101 w 2215696"/>
              <a:gd name="connsiteY3" fmla="*/ 759302 h 762044"/>
              <a:gd name="connsiteX4" fmla="*/ 0 w 2215696"/>
              <a:gd name="connsiteY4" fmla="*/ 762044 h 762044"/>
              <a:gd name="connsiteX0" fmla="*/ 0 w 2211348"/>
              <a:gd name="connsiteY0" fmla="*/ 762044 h 762044"/>
              <a:gd name="connsiteX1" fmla="*/ 436002 w 2211348"/>
              <a:gd name="connsiteY1" fmla="*/ 0 h 762044"/>
              <a:gd name="connsiteX2" fmla="*/ 2211348 w 2211348"/>
              <a:gd name="connsiteY2" fmla="*/ 8766 h 762044"/>
              <a:gd name="connsiteX3" fmla="*/ 1784101 w 2211348"/>
              <a:gd name="connsiteY3" fmla="*/ 759302 h 762044"/>
              <a:gd name="connsiteX4" fmla="*/ 0 w 2211348"/>
              <a:gd name="connsiteY4" fmla="*/ 762044 h 762044"/>
              <a:gd name="connsiteX0" fmla="*/ 0 w 2211348"/>
              <a:gd name="connsiteY0" fmla="*/ 762044 h 762044"/>
              <a:gd name="connsiteX1" fmla="*/ 436002 w 2211348"/>
              <a:gd name="connsiteY1" fmla="*/ 0 h 762044"/>
              <a:gd name="connsiteX2" fmla="*/ 2211348 w 2211348"/>
              <a:gd name="connsiteY2" fmla="*/ 6174 h 762044"/>
              <a:gd name="connsiteX3" fmla="*/ 1784101 w 2211348"/>
              <a:gd name="connsiteY3" fmla="*/ 759302 h 762044"/>
              <a:gd name="connsiteX4" fmla="*/ 0 w 2211348"/>
              <a:gd name="connsiteY4" fmla="*/ 762044 h 762044"/>
              <a:gd name="connsiteX0" fmla="*/ 0 w 2209408"/>
              <a:gd name="connsiteY0" fmla="*/ 762044 h 762044"/>
              <a:gd name="connsiteX1" fmla="*/ 436002 w 2209408"/>
              <a:gd name="connsiteY1" fmla="*/ 0 h 762044"/>
              <a:gd name="connsiteX2" fmla="*/ 2209408 w 2209408"/>
              <a:gd name="connsiteY2" fmla="*/ 356 h 762044"/>
              <a:gd name="connsiteX3" fmla="*/ 1784101 w 2209408"/>
              <a:gd name="connsiteY3" fmla="*/ 759302 h 762044"/>
              <a:gd name="connsiteX4" fmla="*/ 0 w 2209408"/>
              <a:gd name="connsiteY4" fmla="*/ 762044 h 762044"/>
              <a:gd name="connsiteX0" fmla="*/ 0 w 2209408"/>
              <a:gd name="connsiteY0" fmla="*/ 762044 h 762044"/>
              <a:gd name="connsiteX1" fmla="*/ 436002 w 2209408"/>
              <a:gd name="connsiteY1" fmla="*/ 0 h 762044"/>
              <a:gd name="connsiteX2" fmla="*/ 2209408 w 2209408"/>
              <a:gd name="connsiteY2" fmla="*/ 356 h 762044"/>
              <a:gd name="connsiteX3" fmla="*/ 1784101 w 2209408"/>
              <a:gd name="connsiteY3" fmla="*/ 761174 h 762044"/>
              <a:gd name="connsiteX4" fmla="*/ 0 w 2209408"/>
              <a:gd name="connsiteY4" fmla="*/ 762044 h 76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408" h="762044">
                <a:moveTo>
                  <a:pt x="0" y="762044"/>
                </a:moveTo>
                <a:lnTo>
                  <a:pt x="436002" y="0"/>
                </a:lnTo>
                <a:lnTo>
                  <a:pt x="2209408" y="356"/>
                </a:lnTo>
                <a:lnTo>
                  <a:pt x="1784101" y="761174"/>
                </a:lnTo>
                <a:lnTo>
                  <a:pt x="0" y="762044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1">
            <a:extLst>
              <a:ext uri="{FF2B5EF4-FFF2-40B4-BE49-F238E27FC236}">
                <a16:creationId xmlns:a16="http://schemas.microsoft.com/office/drawing/2014/main" id="{0CBA93B0-0B11-4168-A6CD-097AF76D9C75}"/>
              </a:ext>
            </a:extLst>
          </p:cNvPr>
          <p:cNvSpPr>
            <a:spLocks/>
          </p:cNvSpPr>
          <p:nvPr userDrawn="1"/>
        </p:nvSpPr>
        <p:spPr>
          <a:xfrm>
            <a:off x="8104202" y="4205467"/>
            <a:ext cx="2822357" cy="12960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4726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7533"/>
              <a:gd name="connsiteY0" fmla="*/ 10075 h 10075"/>
              <a:gd name="connsiteX1" fmla="*/ 2259 w 7533"/>
              <a:gd name="connsiteY1" fmla="*/ 0 h 10075"/>
              <a:gd name="connsiteX2" fmla="*/ 7533 w 7533"/>
              <a:gd name="connsiteY2" fmla="*/ 0 h 10075"/>
              <a:gd name="connsiteX3" fmla="*/ 5533 w 7533"/>
              <a:gd name="connsiteY3" fmla="*/ 10000 h 10075"/>
              <a:gd name="connsiteX4" fmla="*/ 0 w 7533"/>
              <a:gd name="connsiteY4" fmla="*/ 10075 h 1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3" h="10075">
                <a:moveTo>
                  <a:pt x="0" y="10075"/>
                </a:moveTo>
                <a:lnTo>
                  <a:pt x="2259" y="0"/>
                </a:lnTo>
                <a:lnTo>
                  <a:pt x="7533" y="0"/>
                </a:lnTo>
                <a:lnTo>
                  <a:pt x="5533" y="10000"/>
                </a:lnTo>
                <a:lnTo>
                  <a:pt x="0" y="100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95"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3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10C6C0BA-8DFB-466C-A847-5B822A8D66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09" y="2206636"/>
            <a:ext cx="4251716" cy="1337873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F38AB7DD-F56F-4615-A3BF-6470985A6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49" r="45732" b="1142"/>
          <a:stretch/>
        </p:blipFill>
        <p:spPr>
          <a:xfrm>
            <a:off x="5349923" y="0"/>
            <a:ext cx="6842078" cy="6858000"/>
          </a:xfrm>
          <a:prstGeom prst="rect">
            <a:avLst/>
          </a:prstGeom>
        </p:spPr>
      </p:pic>
      <p:sp>
        <p:nvSpPr>
          <p:cNvPr id="10" name="Parallelogram 1">
            <a:extLst>
              <a:ext uri="{FF2B5EF4-FFF2-40B4-BE49-F238E27FC236}">
                <a16:creationId xmlns:a16="http://schemas.microsoft.com/office/drawing/2014/main" id="{C0C41859-159E-4147-A597-99126CC5BB97}"/>
              </a:ext>
            </a:extLst>
          </p:cNvPr>
          <p:cNvSpPr>
            <a:spLocks/>
          </p:cNvSpPr>
          <p:nvPr userDrawn="1"/>
        </p:nvSpPr>
        <p:spPr>
          <a:xfrm>
            <a:off x="8961119" y="5637403"/>
            <a:ext cx="4069081" cy="1220598"/>
          </a:xfrm>
          <a:custGeom>
            <a:avLst/>
            <a:gdLst>
              <a:gd name="connsiteX0" fmla="*/ 0 w 3532094"/>
              <a:gd name="connsiteY0" fmla="*/ 753035 h 753035"/>
              <a:gd name="connsiteX1" fmla="*/ 188259 w 3532094"/>
              <a:gd name="connsiteY1" fmla="*/ 0 h 753035"/>
              <a:gd name="connsiteX2" fmla="*/ 3532094 w 3532094"/>
              <a:gd name="connsiteY2" fmla="*/ 0 h 753035"/>
              <a:gd name="connsiteX3" fmla="*/ 3343835 w 3532094"/>
              <a:gd name="connsiteY3" fmla="*/ 753035 h 753035"/>
              <a:gd name="connsiteX4" fmla="*/ 0 w 3532094"/>
              <a:gd name="connsiteY4" fmla="*/ 753035 h 753035"/>
              <a:gd name="connsiteX0" fmla="*/ 0 w 3691121"/>
              <a:gd name="connsiteY0" fmla="*/ 753035 h 753035"/>
              <a:gd name="connsiteX1" fmla="*/ 188259 w 3691121"/>
              <a:gd name="connsiteY1" fmla="*/ 0 h 753035"/>
              <a:gd name="connsiteX2" fmla="*/ 3691121 w 3691121"/>
              <a:gd name="connsiteY2" fmla="*/ 4417 h 753035"/>
              <a:gd name="connsiteX3" fmla="*/ 3343835 w 3691121"/>
              <a:gd name="connsiteY3" fmla="*/ 753035 h 753035"/>
              <a:gd name="connsiteX4" fmla="*/ 0 w 3691121"/>
              <a:gd name="connsiteY4" fmla="*/ 753035 h 753035"/>
              <a:gd name="connsiteX0" fmla="*/ 0 w 3691121"/>
              <a:gd name="connsiteY0" fmla="*/ 753035 h 753035"/>
              <a:gd name="connsiteX1" fmla="*/ 188259 w 3691121"/>
              <a:gd name="connsiteY1" fmla="*/ 0 h 753035"/>
              <a:gd name="connsiteX2" fmla="*/ 3691121 w 3691121"/>
              <a:gd name="connsiteY2" fmla="*/ 4417 h 753035"/>
              <a:gd name="connsiteX3" fmla="*/ 3259904 w 3691121"/>
              <a:gd name="connsiteY3" fmla="*/ 735365 h 753035"/>
              <a:gd name="connsiteX4" fmla="*/ 0 w 3691121"/>
              <a:gd name="connsiteY4" fmla="*/ 753035 h 753035"/>
              <a:gd name="connsiteX0" fmla="*/ 0 w 3938864"/>
              <a:gd name="connsiteY0" fmla="*/ 762044 h 762044"/>
              <a:gd name="connsiteX1" fmla="*/ 436002 w 3938864"/>
              <a:gd name="connsiteY1" fmla="*/ 0 h 762044"/>
              <a:gd name="connsiteX2" fmla="*/ 3938864 w 3938864"/>
              <a:gd name="connsiteY2" fmla="*/ 4417 h 762044"/>
              <a:gd name="connsiteX3" fmla="*/ 3507647 w 3938864"/>
              <a:gd name="connsiteY3" fmla="*/ 735365 h 762044"/>
              <a:gd name="connsiteX4" fmla="*/ 0 w 3938864"/>
              <a:gd name="connsiteY4" fmla="*/ 762044 h 762044"/>
              <a:gd name="connsiteX0" fmla="*/ 0 w 3938864"/>
              <a:gd name="connsiteY0" fmla="*/ 762044 h 762044"/>
              <a:gd name="connsiteX1" fmla="*/ 436002 w 3938864"/>
              <a:gd name="connsiteY1" fmla="*/ 0 h 762044"/>
              <a:gd name="connsiteX2" fmla="*/ 3938864 w 3938864"/>
              <a:gd name="connsiteY2" fmla="*/ 4417 h 762044"/>
              <a:gd name="connsiteX3" fmla="*/ 3507647 w 3938864"/>
              <a:gd name="connsiteY3" fmla="*/ 759302 h 762044"/>
              <a:gd name="connsiteX4" fmla="*/ 0 w 3938864"/>
              <a:gd name="connsiteY4" fmla="*/ 762044 h 762044"/>
              <a:gd name="connsiteX0" fmla="*/ 0 w 3507647"/>
              <a:gd name="connsiteY0" fmla="*/ 762044 h 762044"/>
              <a:gd name="connsiteX1" fmla="*/ 436002 w 3507647"/>
              <a:gd name="connsiteY1" fmla="*/ 0 h 762044"/>
              <a:gd name="connsiteX2" fmla="*/ 2215696 w 3507647"/>
              <a:gd name="connsiteY2" fmla="*/ 4417 h 762044"/>
              <a:gd name="connsiteX3" fmla="*/ 3507647 w 3507647"/>
              <a:gd name="connsiteY3" fmla="*/ 759302 h 762044"/>
              <a:gd name="connsiteX4" fmla="*/ 0 w 3507647"/>
              <a:gd name="connsiteY4" fmla="*/ 762044 h 762044"/>
              <a:gd name="connsiteX0" fmla="*/ 0 w 2215696"/>
              <a:gd name="connsiteY0" fmla="*/ 762044 h 762044"/>
              <a:gd name="connsiteX1" fmla="*/ 436002 w 2215696"/>
              <a:gd name="connsiteY1" fmla="*/ 0 h 762044"/>
              <a:gd name="connsiteX2" fmla="*/ 2215696 w 2215696"/>
              <a:gd name="connsiteY2" fmla="*/ 4417 h 762044"/>
              <a:gd name="connsiteX3" fmla="*/ 1749313 w 2215696"/>
              <a:gd name="connsiteY3" fmla="*/ 759302 h 762044"/>
              <a:gd name="connsiteX4" fmla="*/ 0 w 2215696"/>
              <a:gd name="connsiteY4" fmla="*/ 762044 h 762044"/>
              <a:gd name="connsiteX0" fmla="*/ 0 w 2215696"/>
              <a:gd name="connsiteY0" fmla="*/ 762044 h 762044"/>
              <a:gd name="connsiteX1" fmla="*/ 436002 w 2215696"/>
              <a:gd name="connsiteY1" fmla="*/ 0 h 762044"/>
              <a:gd name="connsiteX2" fmla="*/ 2215696 w 2215696"/>
              <a:gd name="connsiteY2" fmla="*/ 4417 h 762044"/>
              <a:gd name="connsiteX3" fmla="*/ 1784101 w 2215696"/>
              <a:gd name="connsiteY3" fmla="*/ 759302 h 762044"/>
              <a:gd name="connsiteX4" fmla="*/ 0 w 2215696"/>
              <a:gd name="connsiteY4" fmla="*/ 762044 h 762044"/>
              <a:gd name="connsiteX0" fmla="*/ 0 w 2211348"/>
              <a:gd name="connsiteY0" fmla="*/ 762044 h 762044"/>
              <a:gd name="connsiteX1" fmla="*/ 436002 w 2211348"/>
              <a:gd name="connsiteY1" fmla="*/ 0 h 762044"/>
              <a:gd name="connsiteX2" fmla="*/ 2211348 w 2211348"/>
              <a:gd name="connsiteY2" fmla="*/ 8766 h 762044"/>
              <a:gd name="connsiteX3" fmla="*/ 1784101 w 2211348"/>
              <a:gd name="connsiteY3" fmla="*/ 759302 h 762044"/>
              <a:gd name="connsiteX4" fmla="*/ 0 w 2211348"/>
              <a:gd name="connsiteY4" fmla="*/ 762044 h 762044"/>
              <a:gd name="connsiteX0" fmla="*/ 0 w 2211348"/>
              <a:gd name="connsiteY0" fmla="*/ 762044 h 762044"/>
              <a:gd name="connsiteX1" fmla="*/ 436002 w 2211348"/>
              <a:gd name="connsiteY1" fmla="*/ 0 h 762044"/>
              <a:gd name="connsiteX2" fmla="*/ 2211348 w 2211348"/>
              <a:gd name="connsiteY2" fmla="*/ 6174 h 762044"/>
              <a:gd name="connsiteX3" fmla="*/ 1784101 w 2211348"/>
              <a:gd name="connsiteY3" fmla="*/ 759302 h 762044"/>
              <a:gd name="connsiteX4" fmla="*/ 0 w 2211348"/>
              <a:gd name="connsiteY4" fmla="*/ 762044 h 762044"/>
              <a:gd name="connsiteX0" fmla="*/ 0 w 2209408"/>
              <a:gd name="connsiteY0" fmla="*/ 762044 h 762044"/>
              <a:gd name="connsiteX1" fmla="*/ 436002 w 2209408"/>
              <a:gd name="connsiteY1" fmla="*/ 0 h 762044"/>
              <a:gd name="connsiteX2" fmla="*/ 2209408 w 2209408"/>
              <a:gd name="connsiteY2" fmla="*/ 356 h 762044"/>
              <a:gd name="connsiteX3" fmla="*/ 1784101 w 2209408"/>
              <a:gd name="connsiteY3" fmla="*/ 759302 h 762044"/>
              <a:gd name="connsiteX4" fmla="*/ 0 w 2209408"/>
              <a:gd name="connsiteY4" fmla="*/ 762044 h 762044"/>
              <a:gd name="connsiteX0" fmla="*/ 0 w 2209408"/>
              <a:gd name="connsiteY0" fmla="*/ 762044 h 762044"/>
              <a:gd name="connsiteX1" fmla="*/ 436002 w 2209408"/>
              <a:gd name="connsiteY1" fmla="*/ 0 h 762044"/>
              <a:gd name="connsiteX2" fmla="*/ 2209408 w 2209408"/>
              <a:gd name="connsiteY2" fmla="*/ 356 h 762044"/>
              <a:gd name="connsiteX3" fmla="*/ 1784101 w 2209408"/>
              <a:gd name="connsiteY3" fmla="*/ 761174 h 762044"/>
              <a:gd name="connsiteX4" fmla="*/ 0 w 2209408"/>
              <a:gd name="connsiteY4" fmla="*/ 762044 h 76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408" h="762044">
                <a:moveTo>
                  <a:pt x="0" y="762044"/>
                </a:moveTo>
                <a:lnTo>
                  <a:pt x="436002" y="0"/>
                </a:lnTo>
                <a:lnTo>
                  <a:pt x="2209408" y="356"/>
                </a:lnTo>
                <a:lnTo>
                  <a:pt x="1784101" y="761174"/>
                </a:lnTo>
                <a:lnTo>
                  <a:pt x="0" y="762044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745" r="20599"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">
            <a:extLst>
              <a:ext uri="{FF2B5EF4-FFF2-40B4-BE49-F238E27FC236}">
                <a16:creationId xmlns:a16="http://schemas.microsoft.com/office/drawing/2014/main" id="{9FC1C21C-4B53-4F17-8FA9-658D67011481}"/>
              </a:ext>
            </a:extLst>
          </p:cNvPr>
          <p:cNvSpPr>
            <a:spLocks/>
          </p:cNvSpPr>
          <p:nvPr userDrawn="1"/>
        </p:nvSpPr>
        <p:spPr>
          <a:xfrm>
            <a:off x="5349922" y="1318333"/>
            <a:ext cx="3746658" cy="1292255"/>
          </a:xfrm>
          <a:prstGeom prst="flowChartInputOutput">
            <a:avLst/>
          </a:prstGeom>
          <a:blipFill dpi="0" rotWithShape="0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8388"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arallelogram 1">
            <a:extLst>
              <a:ext uri="{FF2B5EF4-FFF2-40B4-BE49-F238E27FC236}">
                <a16:creationId xmlns:a16="http://schemas.microsoft.com/office/drawing/2014/main" id="{EE33C16A-9D12-419C-90E4-BA1361947D2E}"/>
              </a:ext>
            </a:extLst>
          </p:cNvPr>
          <p:cNvSpPr>
            <a:spLocks/>
          </p:cNvSpPr>
          <p:nvPr userDrawn="1"/>
        </p:nvSpPr>
        <p:spPr>
          <a:xfrm>
            <a:off x="8104202" y="4205467"/>
            <a:ext cx="2822357" cy="129225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4726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7533"/>
              <a:gd name="connsiteY0" fmla="*/ 10075 h 10075"/>
              <a:gd name="connsiteX1" fmla="*/ 2259 w 7533"/>
              <a:gd name="connsiteY1" fmla="*/ 0 h 10075"/>
              <a:gd name="connsiteX2" fmla="*/ 7533 w 7533"/>
              <a:gd name="connsiteY2" fmla="*/ 0 h 10075"/>
              <a:gd name="connsiteX3" fmla="*/ 5533 w 7533"/>
              <a:gd name="connsiteY3" fmla="*/ 10000 h 10075"/>
              <a:gd name="connsiteX4" fmla="*/ 0 w 7533"/>
              <a:gd name="connsiteY4" fmla="*/ 10075 h 1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3" h="10075">
                <a:moveTo>
                  <a:pt x="0" y="10075"/>
                </a:moveTo>
                <a:lnTo>
                  <a:pt x="2259" y="0"/>
                </a:lnTo>
                <a:lnTo>
                  <a:pt x="7533" y="0"/>
                </a:lnTo>
                <a:lnTo>
                  <a:pt x="5533" y="10000"/>
                </a:lnTo>
                <a:lnTo>
                  <a:pt x="0" y="10075"/>
                </a:lnTo>
                <a:close/>
              </a:path>
            </a:pathLst>
          </a:custGeom>
          <a:blipFill dpi="0" rotWithShape="0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87"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6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E7D2FC0F-942E-4ECB-8C78-CD5F9477F6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49" r="45732" b="1142"/>
          <a:stretch/>
        </p:blipFill>
        <p:spPr>
          <a:xfrm>
            <a:off x="5349923" y="0"/>
            <a:ext cx="6842078" cy="6858000"/>
          </a:xfrm>
          <a:prstGeom prst="rect">
            <a:avLst/>
          </a:prstGeom>
        </p:spPr>
      </p:pic>
      <p:sp>
        <p:nvSpPr>
          <p:cNvPr id="4" name="Parallelogram 1">
            <a:extLst>
              <a:ext uri="{FF2B5EF4-FFF2-40B4-BE49-F238E27FC236}">
                <a16:creationId xmlns:a16="http://schemas.microsoft.com/office/drawing/2014/main" id="{55C98AEE-6EA1-4669-8CA7-9503D89156AF}"/>
              </a:ext>
            </a:extLst>
          </p:cNvPr>
          <p:cNvSpPr>
            <a:spLocks/>
          </p:cNvSpPr>
          <p:nvPr userDrawn="1"/>
        </p:nvSpPr>
        <p:spPr>
          <a:xfrm>
            <a:off x="8961119" y="5637403"/>
            <a:ext cx="4069081" cy="1220598"/>
          </a:xfrm>
          <a:custGeom>
            <a:avLst/>
            <a:gdLst>
              <a:gd name="connsiteX0" fmla="*/ 0 w 3532094"/>
              <a:gd name="connsiteY0" fmla="*/ 753035 h 753035"/>
              <a:gd name="connsiteX1" fmla="*/ 188259 w 3532094"/>
              <a:gd name="connsiteY1" fmla="*/ 0 h 753035"/>
              <a:gd name="connsiteX2" fmla="*/ 3532094 w 3532094"/>
              <a:gd name="connsiteY2" fmla="*/ 0 h 753035"/>
              <a:gd name="connsiteX3" fmla="*/ 3343835 w 3532094"/>
              <a:gd name="connsiteY3" fmla="*/ 753035 h 753035"/>
              <a:gd name="connsiteX4" fmla="*/ 0 w 3532094"/>
              <a:gd name="connsiteY4" fmla="*/ 753035 h 753035"/>
              <a:gd name="connsiteX0" fmla="*/ 0 w 3691121"/>
              <a:gd name="connsiteY0" fmla="*/ 753035 h 753035"/>
              <a:gd name="connsiteX1" fmla="*/ 188259 w 3691121"/>
              <a:gd name="connsiteY1" fmla="*/ 0 h 753035"/>
              <a:gd name="connsiteX2" fmla="*/ 3691121 w 3691121"/>
              <a:gd name="connsiteY2" fmla="*/ 4417 h 753035"/>
              <a:gd name="connsiteX3" fmla="*/ 3343835 w 3691121"/>
              <a:gd name="connsiteY3" fmla="*/ 753035 h 753035"/>
              <a:gd name="connsiteX4" fmla="*/ 0 w 3691121"/>
              <a:gd name="connsiteY4" fmla="*/ 753035 h 753035"/>
              <a:gd name="connsiteX0" fmla="*/ 0 w 3691121"/>
              <a:gd name="connsiteY0" fmla="*/ 753035 h 753035"/>
              <a:gd name="connsiteX1" fmla="*/ 188259 w 3691121"/>
              <a:gd name="connsiteY1" fmla="*/ 0 h 753035"/>
              <a:gd name="connsiteX2" fmla="*/ 3691121 w 3691121"/>
              <a:gd name="connsiteY2" fmla="*/ 4417 h 753035"/>
              <a:gd name="connsiteX3" fmla="*/ 3259904 w 3691121"/>
              <a:gd name="connsiteY3" fmla="*/ 735365 h 753035"/>
              <a:gd name="connsiteX4" fmla="*/ 0 w 3691121"/>
              <a:gd name="connsiteY4" fmla="*/ 753035 h 753035"/>
              <a:gd name="connsiteX0" fmla="*/ 0 w 3938864"/>
              <a:gd name="connsiteY0" fmla="*/ 762044 h 762044"/>
              <a:gd name="connsiteX1" fmla="*/ 436002 w 3938864"/>
              <a:gd name="connsiteY1" fmla="*/ 0 h 762044"/>
              <a:gd name="connsiteX2" fmla="*/ 3938864 w 3938864"/>
              <a:gd name="connsiteY2" fmla="*/ 4417 h 762044"/>
              <a:gd name="connsiteX3" fmla="*/ 3507647 w 3938864"/>
              <a:gd name="connsiteY3" fmla="*/ 735365 h 762044"/>
              <a:gd name="connsiteX4" fmla="*/ 0 w 3938864"/>
              <a:gd name="connsiteY4" fmla="*/ 762044 h 762044"/>
              <a:gd name="connsiteX0" fmla="*/ 0 w 3938864"/>
              <a:gd name="connsiteY0" fmla="*/ 762044 h 762044"/>
              <a:gd name="connsiteX1" fmla="*/ 436002 w 3938864"/>
              <a:gd name="connsiteY1" fmla="*/ 0 h 762044"/>
              <a:gd name="connsiteX2" fmla="*/ 3938864 w 3938864"/>
              <a:gd name="connsiteY2" fmla="*/ 4417 h 762044"/>
              <a:gd name="connsiteX3" fmla="*/ 3507647 w 3938864"/>
              <a:gd name="connsiteY3" fmla="*/ 759302 h 762044"/>
              <a:gd name="connsiteX4" fmla="*/ 0 w 3938864"/>
              <a:gd name="connsiteY4" fmla="*/ 762044 h 762044"/>
              <a:gd name="connsiteX0" fmla="*/ 0 w 3507647"/>
              <a:gd name="connsiteY0" fmla="*/ 762044 h 762044"/>
              <a:gd name="connsiteX1" fmla="*/ 436002 w 3507647"/>
              <a:gd name="connsiteY1" fmla="*/ 0 h 762044"/>
              <a:gd name="connsiteX2" fmla="*/ 2215696 w 3507647"/>
              <a:gd name="connsiteY2" fmla="*/ 4417 h 762044"/>
              <a:gd name="connsiteX3" fmla="*/ 3507647 w 3507647"/>
              <a:gd name="connsiteY3" fmla="*/ 759302 h 762044"/>
              <a:gd name="connsiteX4" fmla="*/ 0 w 3507647"/>
              <a:gd name="connsiteY4" fmla="*/ 762044 h 762044"/>
              <a:gd name="connsiteX0" fmla="*/ 0 w 2215696"/>
              <a:gd name="connsiteY0" fmla="*/ 762044 h 762044"/>
              <a:gd name="connsiteX1" fmla="*/ 436002 w 2215696"/>
              <a:gd name="connsiteY1" fmla="*/ 0 h 762044"/>
              <a:gd name="connsiteX2" fmla="*/ 2215696 w 2215696"/>
              <a:gd name="connsiteY2" fmla="*/ 4417 h 762044"/>
              <a:gd name="connsiteX3" fmla="*/ 1749313 w 2215696"/>
              <a:gd name="connsiteY3" fmla="*/ 759302 h 762044"/>
              <a:gd name="connsiteX4" fmla="*/ 0 w 2215696"/>
              <a:gd name="connsiteY4" fmla="*/ 762044 h 762044"/>
              <a:gd name="connsiteX0" fmla="*/ 0 w 2215696"/>
              <a:gd name="connsiteY0" fmla="*/ 762044 h 762044"/>
              <a:gd name="connsiteX1" fmla="*/ 436002 w 2215696"/>
              <a:gd name="connsiteY1" fmla="*/ 0 h 762044"/>
              <a:gd name="connsiteX2" fmla="*/ 2215696 w 2215696"/>
              <a:gd name="connsiteY2" fmla="*/ 4417 h 762044"/>
              <a:gd name="connsiteX3" fmla="*/ 1784101 w 2215696"/>
              <a:gd name="connsiteY3" fmla="*/ 759302 h 762044"/>
              <a:gd name="connsiteX4" fmla="*/ 0 w 2215696"/>
              <a:gd name="connsiteY4" fmla="*/ 762044 h 762044"/>
              <a:gd name="connsiteX0" fmla="*/ 0 w 2211348"/>
              <a:gd name="connsiteY0" fmla="*/ 762044 h 762044"/>
              <a:gd name="connsiteX1" fmla="*/ 436002 w 2211348"/>
              <a:gd name="connsiteY1" fmla="*/ 0 h 762044"/>
              <a:gd name="connsiteX2" fmla="*/ 2211348 w 2211348"/>
              <a:gd name="connsiteY2" fmla="*/ 8766 h 762044"/>
              <a:gd name="connsiteX3" fmla="*/ 1784101 w 2211348"/>
              <a:gd name="connsiteY3" fmla="*/ 759302 h 762044"/>
              <a:gd name="connsiteX4" fmla="*/ 0 w 2211348"/>
              <a:gd name="connsiteY4" fmla="*/ 762044 h 762044"/>
              <a:gd name="connsiteX0" fmla="*/ 0 w 2211348"/>
              <a:gd name="connsiteY0" fmla="*/ 762044 h 762044"/>
              <a:gd name="connsiteX1" fmla="*/ 436002 w 2211348"/>
              <a:gd name="connsiteY1" fmla="*/ 0 h 762044"/>
              <a:gd name="connsiteX2" fmla="*/ 2211348 w 2211348"/>
              <a:gd name="connsiteY2" fmla="*/ 6174 h 762044"/>
              <a:gd name="connsiteX3" fmla="*/ 1784101 w 2211348"/>
              <a:gd name="connsiteY3" fmla="*/ 759302 h 762044"/>
              <a:gd name="connsiteX4" fmla="*/ 0 w 2211348"/>
              <a:gd name="connsiteY4" fmla="*/ 762044 h 762044"/>
              <a:gd name="connsiteX0" fmla="*/ 0 w 2209408"/>
              <a:gd name="connsiteY0" fmla="*/ 762044 h 762044"/>
              <a:gd name="connsiteX1" fmla="*/ 436002 w 2209408"/>
              <a:gd name="connsiteY1" fmla="*/ 0 h 762044"/>
              <a:gd name="connsiteX2" fmla="*/ 2209408 w 2209408"/>
              <a:gd name="connsiteY2" fmla="*/ 356 h 762044"/>
              <a:gd name="connsiteX3" fmla="*/ 1784101 w 2209408"/>
              <a:gd name="connsiteY3" fmla="*/ 759302 h 762044"/>
              <a:gd name="connsiteX4" fmla="*/ 0 w 2209408"/>
              <a:gd name="connsiteY4" fmla="*/ 762044 h 762044"/>
              <a:gd name="connsiteX0" fmla="*/ 0 w 2209408"/>
              <a:gd name="connsiteY0" fmla="*/ 762044 h 762044"/>
              <a:gd name="connsiteX1" fmla="*/ 436002 w 2209408"/>
              <a:gd name="connsiteY1" fmla="*/ 0 h 762044"/>
              <a:gd name="connsiteX2" fmla="*/ 2209408 w 2209408"/>
              <a:gd name="connsiteY2" fmla="*/ 356 h 762044"/>
              <a:gd name="connsiteX3" fmla="*/ 1784101 w 2209408"/>
              <a:gd name="connsiteY3" fmla="*/ 761174 h 762044"/>
              <a:gd name="connsiteX4" fmla="*/ 0 w 2209408"/>
              <a:gd name="connsiteY4" fmla="*/ 762044 h 76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408" h="762044">
                <a:moveTo>
                  <a:pt x="0" y="762044"/>
                </a:moveTo>
                <a:lnTo>
                  <a:pt x="436002" y="0"/>
                </a:lnTo>
                <a:lnTo>
                  <a:pt x="2209408" y="356"/>
                </a:lnTo>
                <a:lnTo>
                  <a:pt x="1784101" y="761174"/>
                </a:lnTo>
                <a:lnTo>
                  <a:pt x="0" y="762044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749" r="14425"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arallelogram 1">
            <a:extLst>
              <a:ext uri="{FF2B5EF4-FFF2-40B4-BE49-F238E27FC236}">
                <a16:creationId xmlns:a16="http://schemas.microsoft.com/office/drawing/2014/main" id="{80737B34-5B53-498A-BC74-E4931063A3C4}"/>
              </a:ext>
            </a:extLst>
          </p:cNvPr>
          <p:cNvSpPr>
            <a:spLocks/>
          </p:cNvSpPr>
          <p:nvPr userDrawn="1"/>
        </p:nvSpPr>
        <p:spPr>
          <a:xfrm>
            <a:off x="5349922" y="1318333"/>
            <a:ext cx="3746658" cy="1292255"/>
          </a:xfrm>
          <a:prstGeom prst="flowChartInputOutput">
            <a:avLst/>
          </a:prstGeom>
          <a:blipFill dpi="0"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arallelogram 1">
            <a:extLst>
              <a:ext uri="{FF2B5EF4-FFF2-40B4-BE49-F238E27FC236}">
                <a16:creationId xmlns:a16="http://schemas.microsoft.com/office/drawing/2014/main" id="{5A00D42A-1BDB-4CA3-A57D-6DB2D4628364}"/>
              </a:ext>
            </a:extLst>
          </p:cNvPr>
          <p:cNvSpPr>
            <a:spLocks/>
          </p:cNvSpPr>
          <p:nvPr userDrawn="1"/>
        </p:nvSpPr>
        <p:spPr>
          <a:xfrm>
            <a:off x="8104202" y="4205467"/>
            <a:ext cx="2822357" cy="129225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4726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7533"/>
              <a:gd name="connsiteY0" fmla="*/ 10075 h 10075"/>
              <a:gd name="connsiteX1" fmla="*/ 2259 w 7533"/>
              <a:gd name="connsiteY1" fmla="*/ 0 h 10075"/>
              <a:gd name="connsiteX2" fmla="*/ 7533 w 7533"/>
              <a:gd name="connsiteY2" fmla="*/ 0 h 10075"/>
              <a:gd name="connsiteX3" fmla="*/ 5533 w 7533"/>
              <a:gd name="connsiteY3" fmla="*/ 10000 h 10075"/>
              <a:gd name="connsiteX4" fmla="*/ 0 w 7533"/>
              <a:gd name="connsiteY4" fmla="*/ 10075 h 1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3" h="10075">
                <a:moveTo>
                  <a:pt x="0" y="10075"/>
                </a:moveTo>
                <a:lnTo>
                  <a:pt x="2259" y="0"/>
                </a:lnTo>
                <a:lnTo>
                  <a:pt x="7533" y="0"/>
                </a:lnTo>
                <a:lnTo>
                  <a:pt x="5533" y="10000"/>
                </a:lnTo>
                <a:lnTo>
                  <a:pt x="0" y="10075"/>
                </a:lnTo>
                <a:close/>
              </a:path>
            </a:pathLst>
          </a:custGeom>
          <a:blipFill dpi="0" rotWithShape="0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F795FBD3-5C0C-40DD-8A84-68F08FCF180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09" y="2206636"/>
            <a:ext cx="4251716" cy="133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2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EE8EE02-4F51-42DD-B90F-F2E8E6801B6C}"/>
              </a:ext>
            </a:extLst>
          </p:cNvPr>
          <p:cNvSpPr/>
          <p:nvPr userDrawn="1"/>
        </p:nvSpPr>
        <p:spPr>
          <a:xfrm rot="10800000">
            <a:off x="-6" y="6784329"/>
            <a:ext cx="12192001" cy="82296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CF98DC0A-1B3B-4A71-A65C-A00A6B99F1F0}"/>
              </a:ext>
            </a:extLst>
          </p:cNvPr>
          <p:cNvCxnSpPr>
            <a:cxnSpLocks/>
          </p:cNvCxnSpPr>
          <p:nvPr userDrawn="1"/>
        </p:nvCxnSpPr>
        <p:spPr>
          <a:xfrm>
            <a:off x="213355" y="695883"/>
            <a:ext cx="1197864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158652C2-EF91-4E31-959B-847D1673A04A}"/>
              </a:ext>
            </a:extLst>
          </p:cNvPr>
          <p:cNvSpPr/>
          <p:nvPr userDrawn="1"/>
        </p:nvSpPr>
        <p:spPr>
          <a:xfrm>
            <a:off x="0" y="6256422"/>
            <a:ext cx="1383634" cy="561534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ACEC076-5165-4A0A-8C3D-73AFD3D73C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59" y="6256423"/>
            <a:ext cx="1002630" cy="60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2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92F2B9D-4493-4139-8AA1-56F69AE3F60A}"/>
              </a:ext>
            </a:extLst>
          </p:cNvPr>
          <p:cNvSpPr/>
          <p:nvPr userDrawn="1"/>
        </p:nvSpPr>
        <p:spPr>
          <a:xfrm rot="10800000">
            <a:off x="-6" y="6775703"/>
            <a:ext cx="12192001" cy="82296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EE8D1B05-A9D8-4353-A71A-F50EE754591D}"/>
              </a:ext>
            </a:extLst>
          </p:cNvPr>
          <p:cNvCxnSpPr>
            <a:cxnSpLocks/>
          </p:cNvCxnSpPr>
          <p:nvPr userDrawn="1"/>
        </p:nvCxnSpPr>
        <p:spPr>
          <a:xfrm>
            <a:off x="213355" y="695883"/>
            <a:ext cx="1197864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27E2F186-437E-4315-AE67-E987D200F546}"/>
              </a:ext>
            </a:extLst>
          </p:cNvPr>
          <p:cNvSpPr/>
          <p:nvPr userDrawn="1"/>
        </p:nvSpPr>
        <p:spPr>
          <a:xfrm>
            <a:off x="0" y="6256422"/>
            <a:ext cx="1383634" cy="561534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37F5039D-1B5F-4715-923F-31F0A33901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40469"/>
            <a:ext cx="1381749" cy="4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7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1BB2C2-5840-47D0-9BA4-9E5CC2939B5B}"/>
              </a:ext>
            </a:extLst>
          </p:cNvPr>
          <p:cNvSpPr txBox="1"/>
          <p:nvPr/>
        </p:nvSpPr>
        <p:spPr>
          <a:xfrm>
            <a:off x="235663" y="59778"/>
            <a:ext cx="10217019" cy="43088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pt-BR" dirty="0">
                <a:solidFill>
                  <a:prstClr val="black"/>
                </a:solidFill>
              </a:rPr>
              <a:t>MOCHILA CON RUEDAS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10E982E-8C1F-413E-ABAF-EC31A1FC4F8A}"/>
              </a:ext>
            </a:extLst>
          </p:cNvPr>
          <p:cNvSpPr/>
          <p:nvPr/>
        </p:nvSpPr>
        <p:spPr>
          <a:xfrm>
            <a:off x="257682" y="377514"/>
            <a:ext cx="34608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/>
              </a:rPr>
              <a:t>STST83307-1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52937CD-0507-48B2-AE2D-EF73F40C596A}"/>
              </a:ext>
            </a:extLst>
          </p:cNvPr>
          <p:cNvSpPr/>
          <p:nvPr/>
        </p:nvSpPr>
        <p:spPr>
          <a:xfrm>
            <a:off x="7696087" y="1292112"/>
            <a:ext cx="4084946" cy="348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/>
              <a:t>ESTRUCTURA DE NYLON: </a:t>
            </a:r>
            <a:r>
              <a:rPr lang="es-ES" sz="1000" dirty="0"/>
              <a:t>600X600 denier</a:t>
            </a:r>
          </a:p>
          <a:p>
            <a:pPr marL="87313" indent="-87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/>
              <a:t>TRANSPORTE: </a:t>
            </a:r>
            <a:r>
              <a:rPr lang="es-ES" sz="1000" dirty="0"/>
              <a:t>Cargas pesadas sobre ruedas con el asa telescópica o llévelas cómodamente sobre la espalda con las dos correas ergonómicas para los hombros.</a:t>
            </a:r>
          </a:p>
          <a:p>
            <a:pPr marL="87313" indent="-87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/>
              <a:t>DISEÑO: </a:t>
            </a:r>
            <a:r>
              <a:rPr lang="es-ES" sz="1000" dirty="0"/>
              <a:t>Cremalleras de apertura amplia para facilitar el acceso al contenido de la bolsa.</a:t>
            </a:r>
          </a:p>
          <a:p>
            <a:pPr marL="87313" indent="-87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/>
              <a:t>SISTEMA DIVISOR: </a:t>
            </a:r>
            <a:r>
              <a:rPr lang="es-ES" sz="1000" dirty="0"/>
              <a:t>Sistema divisor de herramientas extraíble con el asa de transporte para la organización de destornilladores, alicates y otras herramientas pequeñas</a:t>
            </a:r>
            <a:r>
              <a:rPr lang="es-ES" sz="1100" dirty="0"/>
              <a:t>.</a:t>
            </a:r>
          </a:p>
          <a:p>
            <a:pPr marL="87313" indent="-87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/>
              <a:t>COMPARTIMENTO INTERNO</a:t>
            </a:r>
            <a:r>
              <a:rPr lang="es-ES" sz="1000" dirty="0"/>
              <a:t>: Ideal para dispositivos electrónicos y documentos.</a:t>
            </a:r>
          </a:p>
          <a:p>
            <a:pPr marL="87313" indent="-87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/>
              <a:t>BOLSILLOS LATERALES</a:t>
            </a:r>
            <a:r>
              <a:rPr lang="es-ES" sz="1000" dirty="0"/>
              <a:t>: Acceso fácil a artículos más grandes y de uso frecuente.</a:t>
            </a:r>
          </a:p>
          <a:p>
            <a:pPr marL="87313" indent="-87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000000"/>
                </a:solidFill>
              </a:rPr>
              <a:t>ASA TELESCÓPICA</a:t>
            </a:r>
            <a:r>
              <a:rPr lang="es-ES" sz="1000" b="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45B9B8F-9D05-A902-13AB-56E710AE7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78364"/>
              </p:ext>
            </p:extLst>
          </p:nvPr>
        </p:nvGraphicFramePr>
        <p:xfrm>
          <a:off x="6764989" y="5513292"/>
          <a:ext cx="5016044" cy="6211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128">
                  <a:extLst>
                    <a:ext uri="{9D8B030D-6E8A-4147-A177-3AD203B41FA5}">
                      <a16:colId xmlns:a16="http://schemas.microsoft.com/office/drawing/2014/main" val="2311036239"/>
                    </a:ext>
                  </a:extLst>
                </a:gridCol>
                <a:gridCol w="1544245">
                  <a:extLst>
                    <a:ext uri="{9D8B030D-6E8A-4147-A177-3AD203B41FA5}">
                      <a16:colId xmlns:a16="http://schemas.microsoft.com/office/drawing/2014/main" val="1506531274"/>
                    </a:ext>
                  </a:extLst>
                </a:gridCol>
                <a:gridCol w="2308671">
                  <a:extLst>
                    <a:ext uri="{9D8B030D-6E8A-4147-A177-3AD203B41FA5}">
                      <a16:colId xmlns:a16="http://schemas.microsoft.com/office/drawing/2014/main" val="2666246813"/>
                    </a:ext>
                  </a:extLst>
                </a:gridCol>
              </a:tblGrid>
              <a:tr h="279288">
                <a:tc>
                  <a:txBody>
                    <a:bodyPr/>
                    <a:lstStyle/>
                    <a:p>
                      <a:pPr algn="ctr"/>
                      <a:r>
                        <a:rPr lang="es-ES" sz="800" b="1" noProof="0" dirty="0">
                          <a:solidFill>
                            <a:schemeClr val="bg1"/>
                          </a:solidFill>
                        </a:rPr>
                        <a:t>REFERENCIA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1" noProof="0" dirty="0">
                          <a:solidFill>
                            <a:schemeClr val="bg1"/>
                          </a:solidFill>
                        </a:rPr>
                        <a:t>EAN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1" noProof="0" dirty="0">
                          <a:solidFill>
                            <a:schemeClr val="bg1"/>
                          </a:solidFill>
                        </a:rPr>
                        <a:t>DESCRIPCIÓN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965540"/>
                  </a:ext>
                </a:extLst>
              </a:tr>
              <a:tr h="3418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STST83307-1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3253561833076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Mochila con ruedas STANLEY®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7418446"/>
                  </a:ext>
                </a:extLst>
              </a:tr>
            </a:tbl>
          </a:graphicData>
        </a:graphic>
      </p:graphicFrame>
      <p:pic>
        <p:nvPicPr>
          <p:cNvPr id="6" name="Picture 2" descr="STST83307-1&amp;#95;1">
            <a:extLst>
              <a:ext uri="{FF2B5EF4-FFF2-40B4-BE49-F238E27FC236}">
                <a16:creationId xmlns:a16="http://schemas.microsoft.com/office/drawing/2014/main" id="{BAB81C1D-8998-3452-2417-F4B1A85227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2" r="22010"/>
          <a:stretch/>
        </p:blipFill>
        <p:spPr bwMode="auto">
          <a:xfrm>
            <a:off x="4708478" y="1062799"/>
            <a:ext cx="2491722" cy="445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ST83307-1&amp;#95;A1">
            <a:extLst>
              <a:ext uri="{FF2B5EF4-FFF2-40B4-BE49-F238E27FC236}">
                <a16:creationId xmlns:a16="http://schemas.microsoft.com/office/drawing/2014/main" id="{6C870919-5B8B-2B35-F8FD-74536FA78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2" r="1831"/>
          <a:stretch/>
        </p:blipFill>
        <p:spPr bwMode="auto">
          <a:xfrm>
            <a:off x="235663" y="4440309"/>
            <a:ext cx="1983996" cy="164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ST83307-1&amp;#95;A7">
            <a:extLst>
              <a:ext uri="{FF2B5EF4-FFF2-40B4-BE49-F238E27FC236}">
                <a16:creationId xmlns:a16="http://schemas.microsoft.com/office/drawing/2014/main" id="{7AEC6644-D474-DFE7-5577-51079096E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3" y="3018111"/>
            <a:ext cx="1983996" cy="132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STST83307-1&amp;#95;A3">
            <a:extLst>
              <a:ext uri="{FF2B5EF4-FFF2-40B4-BE49-F238E27FC236}">
                <a16:creationId xmlns:a16="http://schemas.microsoft.com/office/drawing/2014/main" id="{BEF65379-CC30-116E-BD0C-C4973A4E8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06" y="3386998"/>
            <a:ext cx="1797341" cy="269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TST83307-1&amp;#95;A2">
            <a:extLst>
              <a:ext uri="{FF2B5EF4-FFF2-40B4-BE49-F238E27FC236}">
                <a16:creationId xmlns:a16="http://schemas.microsoft.com/office/drawing/2014/main" id="{774F89C1-2024-3CA0-334A-FABF96AAE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3" y="1595915"/>
            <a:ext cx="1983994" cy="132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TST83307-1&amp;#95;A4">
            <a:extLst>
              <a:ext uri="{FF2B5EF4-FFF2-40B4-BE49-F238E27FC236}">
                <a16:creationId xmlns:a16="http://schemas.microsoft.com/office/drawing/2014/main" id="{4FF57626-5C19-2DEA-6BAC-A0AF98BBE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9"/>
          <a:stretch/>
        </p:blipFill>
        <p:spPr bwMode="auto">
          <a:xfrm>
            <a:off x="2350106" y="819156"/>
            <a:ext cx="1803677" cy="246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995897"/>
      </p:ext>
    </p:extLst>
  </p:cSld>
  <p:clrMapOvr>
    <a:masterClrMapping/>
  </p:clrMapOvr>
</p:sld>
</file>

<file path=ppt/theme/theme1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EC592A548D75439CFD1D8704492B58" ma:contentTypeVersion="21" ma:contentTypeDescription="Create a new document." ma:contentTypeScope="" ma:versionID="f9eaca44fe1861ed9b0bc6ba1675e735">
  <xsd:schema xmlns:xsd="http://www.w3.org/2001/XMLSchema" xmlns:xs="http://www.w3.org/2001/XMLSchema" xmlns:p="http://schemas.microsoft.com/office/2006/metadata/properties" xmlns:ns1="http://schemas.microsoft.com/sharepoint/v3" xmlns:ns2="98783391-79b1-4001-9de2-c1cb65fc820c" xmlns:ns3="ad6fd6c6-bbe8-4008-9ac9-f44d67940eb7" xmlns:ns4="899f7a33-a485-4370-818b-fd841bf4d6a8" targetNamespace="http://schemas.microsoft.com/office/2006/metadata/properties" ma:root="true" ma:fieldsID="e5962cab3b366d563dd039ab1f2e3bb8" ns1:_="" ns2:_="" ns3:_="" ns4:_="">
    <xsd:import namespace="http://schemas.microsoft.com/sharepoint/v3"/>
    <xsd:import namespace="98783391-79b1-4001-9de2-c1cb65fc820c"/>
    <xsd:import namespace="ad6fd6c6-bbe8-4008-9ac9-f44d67940eb7"/>
    <xsd:import namespace="899f7a33-a485-4370-818b-fd841bf4d6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83391-79b1-4001-9de2-c1cb65fc820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fd6c6-bbe8-4008-9ac9-f44d67940e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deba56b-b586-4f1f-900d-c20ffdcbaa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9f7a33-a485-4370-818b-fd841bf4d6a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f5ec1133-8d27-4da3-bd62-4c5e4b24bad3}" ma:internalName="TaxCatchAll" ma:showField="CatchAllData" ma:web="899f7a33-a485-4370-818b-fd841bf4d6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9f7a33-a485-4370-818b-fd841bf4d6a8" xsi:nil="true"/>
    <_ip_UnifiedCompliancePolicyUIAction xmlns="http://schemas.microsoft.com/sharepoint/v3" xsi:nil="true"/>
    <lcf76f155ced4ddcb4097134ff3c332f xmlns="ad6fd6c6-bbe8-4008-9ac9-f44d67940eb7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D97BFEB-8E37-4222-96D6-93148E3D4440}"/>
</file>

<file path=customXml/itemProps2.xml><?xml version="1.0" encoding="utf-8"?>
<ds:datastoreItem xmlns:ds="http://schemas.openxmlformats.org/officeDocument/2006/customXml" ds:itemID="{B4CB85B1-A23B-461E-8191-3503BBF79CA0}"/>
</file>

<file path=customXml/itemProps3.xml><?xml version="1.0" encoding="utf-8"?>
<ds:datastoreItem xmlns:ds="http://schemas.openxmlformats.org/officeDocument/2006/customXml" ds:itemID="{97723437-6A74-4EE9-A83F-0373F1E311A4}"/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114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6_Tema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Bonet, Javier</dc:creator>
  <cp:lastModifiedBy>García Cabello, Borja</cp:lastModifiedBy>
  <cp:revision>5</cp:revision>
  <dcterms:created xsi:type="dcterms:W3CDTF">2021-09-29T07:47:52Z</dcterms:created>
  <dcterms:modified xsi:type="dcterms:W3CDTF">2024-09-25T15:13:12Z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0x010100D9EC592A548D75439CFD1D8704492B58</vt:lpwstr>
  </property>
</Properties>
</file>