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82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F9C5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8" name="Picture 7" descr="Stanley_BLK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07" y="43845"/>
            <a:ext cx="1316736" cy="29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8083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CuadroTexto"/>
          <p:cNvSpPr txBox="1"/>
          <p:nvPr/>
        </p:nvSpPr>
        <p:spPr>
          <a:xfrm>
            <a:off x="6660232" y="-46653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latin typeface="+mj-lt"/>
              </a:rPr>
              <a:t> </a:t>
            </a:r>
            <a:r>
              <a:rPr lang="en-US" sz="2400" b="1" dirty="0">
                <a:latin typeface="+mj-lt"/>
              </a:rPr>
              <a:t>0-84-004</a:t>
            </a:r>
            <a:endParaRPr lang="en-US" sz="2400" b="1" dirty="0" smtClean="0">
              <a:latin typeface="+mj-lt"/>
            </a:endParaRPr>
          </a:p>
        </p:txBody>
      </p:sp>
      <p:sp>
        <p:nvSpPr>
          <p:cNvPr id="9" name="8 Rectángulo"/>
          <p:cNvSpPr/>
          <p:nvPr/>
        </p:nvSpPr>
        <p:spPr>
          <a:xfrm>
            <a:off x="4211960" y="908720"/>
            <a:ext cx="4572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b="1" dirty="0"/>
              <a:t>1.000V VDE CORTE DIAGONAL</a:t>
            </a:r>
            <a:endParaRPr lang="en-US" sz="1400" b="1" dirty="0">
              <a:latin typeface="+mj-lt"/>
              <a:cs typeface="Arial" pitchFamily="34" charset="0"/>
            </a:endParaRPr>
          </a:p>
        </p:txBody>
      </p:sp>
      <p:graphicFrame>
        <p:nvGraphicFramePr>
          <p:cNvPr id="7" name="6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4058935"/>
              </p:ext>
            </p:extLst>
          </p:nvPr>
        </p:nvGraphicFramePr>
        <p:xfrm>
          <a:off x="2555776" y="5877272"/>
          <a:ext cx="6336704" cy="688315"/>
        </p:xfrm>
        <a:graphic>
          <a:graphicData uri="http://schemas.openxmlformats.org/drawingml/2006/table">
            <a:tbl>
              <a:tblPr/>
              <a:tblGrid>
                <a:gridCol w="792088"/>
                <a:gridCol w="1224136"/>
                <a:gridCol w="3024336"/>
                <a:gridCol w="1296144"/>
              </a:tblGrid>
              <a:tr h="216024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charset="0"/>
                        </a:rPr>
                        <a:t>Ref.</a:t>
                      </a:r>
                      <a:endParaRPr kumimoji="0" lang="es-E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Peso (gr)</a:t>
                      </a:r>
                      <a:endParaRPr lang="es-ES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n-US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Longitud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200" b="1" kern="1200" baseline="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en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 mm</a:t>
                      </a:r>
                      <a:endParaRPr lang="es-ES" sz="12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EAN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00"/>
                    </a:solidFill>
                  </a:tcPr>
                </a:tc>
              </a:tr>
              <a:tr h="41399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0-84-004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246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180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Arial" pitchFamily="34" charset="0"/>
                        </a:rPr>
                        <a:t>3253560840044</a:t>
                      </a:r>
                    </a:p>
                  </a:txBody>
                  <a:tcPr anchor="b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4 Rectángulo"/>
          <p:cNvSpPr/>
          <p:nvPr/>
        </p:nvSpPr>
        <p:spPr>
          <a:xfrm>
            <a:off x="4211960" y="1484784"/>
            <a:ext cx="4572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sz="1600" b="1" u="sng" dirty="0" smtClean="0">
                <a:cs typeface="Arial" pitchFamily="34" charset="0"/>
              </a:rPr>
              <a:t>Características: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err="1" smtClean="0"/>
              <a:t>Alicates</a:t>
            </a:r>
            <a:r>
              <a:rPr lang="en-US" sz="1400" dirty="0" smtClean="0"/>
              <a:t> </a:t>
            </a:r>
            <a:r>
              <a:rPr lang="en-US" sz="1400" dirty="0" err="1"/>
              <a:t>especialmente</a:t>
            </a:r>
            <a:r>
              <a:rPr lang="en-US" sz="1400" dirty="0"/>
              <a:t> </a:t>
            </a:r>
            <a:r>
              <a:rPr lang="en-US" sz="1400" dirty="0" err="1"/>
              <a:t>aislados</a:t>
            </a:r>
            <a:r>
              <a:rPr lang="en-US" sz="1400" dirty="0"/>
              <a:t> </a:t>
            </a:r>
            <a:r>
              <a:rPr lang="en-US" sz="1400" dirty="0" smtClean="0"/>
              <a:t>para </a:t>
            </a:r>
            <a:r>
              <a:rPr lang="en-US" sz="1400" dirty="0" err="1" smtClean="0"/>
              <a:t>electricistas</a:t>
            </a:r>
            <a:r>
              <a:rPr lang="en-US" sz="1400" dirty="0"/>
              <a:t>. </a:t>
            </a:r>
            <a:endParaRPr lang="en-U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Bocas </a:t>
            </a:r>
            <a:r>
              <a:rPr lang="en-US" sz="1400" dirty="0" err="1"/>
              <a:t>afiladas</a:t>
            </a:r>
            <a:r>
              <a:rPr lang="en-US" sz="1400" dirty="0"/>
              <a:t> y </a:t>
            </a:r>
            <a:r>
              <a:rPr lang="en-US" sz="1400" dirty="0" err="1"/>
              <a:t>templadas</a:t>
            </a:r>
            <a:r>
              <a:rPr lang="en-US" sz="14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Durabilidad y corte asegurados.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Confort </a:t>
            </a:r>
            <a:r>
              <a:rPr lang="es-ES" sz="1400" dirty="0"/>
              <a:t>y </a:t>
            </a:r>
            <a:r>
              <a:rPr lang="es-ES" sz="1400" dirty="0" smtClean="0"/>
              <a:t>mejor agarre</a:t>
            </a:r>
            <a:r>
              <a:rPr lang="es-ES" sz="1400" dirty="0"/>
              <a:t>. </a:t>
            </a:r>
            <a:endParaRPr lang="es-ES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 smtClean="0"/>
              <a:t>Cabezas </a:t>
            </a:r>
            <a:r>
              <a:rPr lang="es-ES" sz="1400" dirty="0"/>
              <a:t>de níquel/cromo pulidas.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Resistencia a la corrosión y acabado preciso.</a:t>
            </a:r>
            <a:endParaRPr lang="es-ES" sz="1400" dirty="0" smtClean="0">
              <a:cs typeface="Arial" pitchFamily="34" charset="0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60848"/>
            <a:ext cx="3724626" cy="1466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68203"/>
      </p:ext>
    </p:extLst>
  </p:cSld>
  <p:clrMapOvr>
    <a:masterClrMapping/>
  </p:clrMapOvr>
</p:sld>
</file>

<file path=ppt/theme/theme1.xml><?xml version="1.0" encoding="utf-8"?>
<a:theme xmlns:a="http://schemas.openxmlformats.org/drawingml/2006/main" name="8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9EC592A548D75439CFD1D8704492B58" ma:contentTypeVersion="19" ma:contentTypeDescription="Create a new document." ma:contentTypeScope="" ma:versionID="5f2f3e24f3d3114bd04cdcfe39d73398">
  <xsd:schema xmlns:xsd="http://www.w3.org/2001/XMLSchema" xmlns:xs="http://www.w3.org/2001/XMLSchema" xmlns:p="http://schemas.microsoft.com/office/2006/metadata/properties" xmlns:ns1="http://schemas.microsoft.com/sharepoint/v3" xmlns:ns2="98783391-79b1-4001-9de2-c1cb65fc820c" xmlns:ns3="ad6fd6c6-bbe8-4008-9ac9-f44d67940eb7" xmlns:ns4="899f7a33-a485-4370-818b-fd841bf4d6a8" targetNamespace="http://schemas.microsoft.com/office/2006/metadata/properties" ma:root="true" ma:fieldsID="fdac32fc54adfad9b9c379df10a56263" ns1:_="" ns2:_="" ns3:_="" ns4:_="">
    <xsd:import namespace="http://schemas.microsoft.com/sharepoint/v3"/>
    <xsd:import namespace="98783391-79b1-4001-9de2-c1cb65fc820c"/>
    <xsd:import namespace="ad6fd6c6-bbe8-4008-9ac9-f44d67940eb7"/>
    <xsd:import namespace="899f7a33-a485-4370-818b-fd841bf4d6a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1:_ip_UnifiedCompliancePolicyProperties" minOccurs="0"/>
                <xsd:element ref="ns1:_ip_UnifiedCompliancePolicyUIAction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1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2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8783391-79b1-4001-9de2-c1cb65fc820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6fd6c6-bbe8-4008-9ac9-f44d67940eb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bdeba56b-b586-4f1f-900d-c20ffdcbaa3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9f7a33-a485-4370-818b-fd841bf4d6a8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f5ec1133-8d27-4da3-bd62-4c5e4b24bad3}" ma:internalName="TaxCatchAll" ma:showField="CatchAllData" ma:web="899f7a33-a485-4370-818b-fd841bf4d6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/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9f7a33-a485-4370-818b-fd841bf4d6a8" xsi:nil="true"/>
    <_ip_UnifiedCompliancePolicyUIAction xmlns="http://schemas.microsoft.com/sharepoint/v3" xsi:nil="true"/>
    <lcf76f155ced4ddcb4097134ff3c332f xmlns="ad6fd6c6-bbe8-4008-9ac9-f44d67940eb7">
      <Terms xmlns="http://schemas.microsoft.com/office/infopath/2007/PartnerControls"/>
    </lcf76f155ced4ddcb4097134ff3c332f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89FFB2F5-1E68-4D46-B38C-0C094C4FD1B6}"/>
</file>

<file path=customXml/itemProps2.xml><?xml version="1.0" encoding="utf-8"?>
<ds:datastoreItem xmlns:ds="http://schemas.openxmlformats.org/officeDocument/2006/customXml" ds:itemID="{38A0D1F1-3B6C-43F6-90F3-AFEB882D63A5}"/>
</file>

<file path=customXml/itemProps3.xml><?xml version="1.0" encoding="utf-8"?>
<ds:datastoreItem xmlns:ds="http://schemas.openxmlformats.org/officeDocument/2006/customXml" ds:itemID="{3D5A73B9-E7AC-4D28-A16C-E4A9F03D0BBE}"/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56</Words>
  <Application>Microsoft Office PowerPoint</Application>
  <PresentationFormat>Presentación en pantalla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8_Custom Design</vt:lpstr>
      <vt:lpstr>Presentación de PowerPoint</vt:lpstr>
    </vt:vector>
  </TitlesOfParts>
  <Company>Stanley Black &amp; Decker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aam1209</dc:creator>
  <cp:lastModifiedBy>Sanches, Camila 9/29/2016</cp:lastModifiedBy>
  <cp:revision>31</cp:revision>
  <cp:lastPrinted>2016-09-19T15:00:17Z</cp:lastPrinted>
  <dcterms:created xsi:type="dcterms:W3CDTF">2014-03-06T08:11:05Z</dcterms:created>
  <dcterms:modified xsi:type="dcterms:W3CDTF">2016-09-19T15:01:44Z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0x010100D9EC592A548D75439CFD1D8704492B58</vt:lpwstr>
  </property>
</Properties>
</file>