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8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F9C5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Stanley_BL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7" y="43845"/>
            <a:ext cx="1316736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8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660232" y="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cs typeface="Arial" pitchFamily="34" charset="0"/>
              </a:rPr>
              <a:t>0-84-007</a:t>
            </a:r>
            <a:endParaRPr lang="en-US" sz="2400" b="1" dirty="0" smtClean="0">
              <a:latin typeface="+mj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11960" y="90872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b="1" dirty="0">
                <a:latin typeface="+mj-lt"/>
                <a:cs typeface="Arial" pitchFamily="34" charset="0"/>
              </a:rPr>
              <a:t>1.000V VDE SEMI-REDONDA RECTA</a:t>
            </a:r>
            <a:endParaRPr lang="en-US" sz="1400" dirty="0">
              <a:latin typeface="+mj-lt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664664"/>
              </p:ext>
            </p:extLst>
          </p:nvPr>
        </p:nvGraphicFramePr>
        <p:xfrm>
          <a:off x="3563888" y="5877272"/>
          <a:ext cx="5112568" cy="688315"/>
        </p:xfrm>
        <a:graphic>
          <a:graphicData uri="http://schemas.openxmlformats.org/drawingml/2006/table">
            <a:tbl>
              <a:tblPr/>
              <a:tblGrid>
                <a:gridCol w="1152128"/>
                <a:gridCol w="2664296"/>
                <a:gridCol w="1296144"/>
              </a:tblGrid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Ref.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Longitud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en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mm</a:t>
                      </a:r>
                      <a:endParaRPr lang="es-ES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139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0-84-007</a:t>
                      </a:r>
                      <a:endParaRPr lang="es-ES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3253560840075</a:t>
                      </a:r>
                      <a:endParaRPr lang="es-ES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11960" y="1484784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600" b="1" u="sng" dirty="0" smtClean="0">
                <a:cs typeface="Arial" pitchFamily="34" charset="0"/>
              </a:rPr>
              <a:t>Características: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Alicates especialmente aislados para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electricistas.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Bocas </a:t>
            </a:r>
            <a:r>
              <a:rPr lang="es-ES" sz="1400" dirty="0"/>
              <a:t>afiladas y templadas.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Durabilidad y corte asegurados.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Confort </a:t>
            </a:r>
            <a:r>
              <a:rPr lang="es-ES" sz="1400" dirty="0"/>
              <a:t>y </a:t>
            </a:r>
            <a:r>
              <a:rPr lang="es-ES" sz="1400" dirty="0" smtClean="0"/>
              <a:t>mejor agarre</a:t>
            </a:r>
            <a:r>
              <a:rPr lang="es-ES" sz="1400" dirty="0"/>
              <a:t>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Cabezas </a:t>
            </a:r>
            <a:r>
              <a:rPr lang="es-ES" sz="1400" dirty="0"/>
              <a:t>de níquel/cromo pulidas.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Resistencia a la corrosión y acabado preciso.</a:t>
            </a:r>
            <a:endParaRPr lang="es-ES" sz="1400" dirty="0" smtClean="0">
              <a:cs typeface="Arial" pitchFamily="34" charset="0"/>
            </a:endParaRPr>
          </a:p>
        </p:txBody>
      </p:sp>
      <p:pic>
        <p:nvPicPr>
          <p:cNvPr id="11" name="Picture 24" descr="http://stanleyedlc.com/showImage.aspx?page=7778&amp;req=prev&amp;AppSession=10100%5F6522775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00655"/>
            <a:ext cx="3654751" cy="186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2668203"/>
      </p:ext>
    </p:extLst>
  </p:cSld>
  <p:clrMapOvr>
    <a:masterClrMapping/>
  </p:clrMapOvr>
</p:sld>
</file>

<file path=ppt/theme/theme1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C592A548D75439CFD1D8704492B58" ma:contentTypeVersion="19" ma:contentTypeDescription="Create a new document." ma:contentTypeScope="" ma:versionID="5f2f3e24f3d3114bd04cdcfe39d73398">
  <xsd:schema xmlns:xsd="http://www.w3.org/2001/XMLSchema" xmlns:xs="http://www.w3.org/2001/XMLSchema" xmlns:p="http://schemas.microsoft.com/office/2006/metadata/properties" xmlns:ns1="http://schemas.microsoft.com/sharepoint/v3" xmlns:ns2="98783391-79b1-4001-9de2-c1cb65fc820c" xmlns:ns3="ad6fd6c6-bbe8-4008-9ac9-f44d67940eb7" xmlns:ns4="899f7a33-a485-4370-818b-fd841bf4d6a8" targetNamespace="http://schemas.microsoft.com/office/2006/metadata/properties" ma:root="true" ma:fieldsID="fdac32fc54adfad9b9c379df10a56263" ns1:_="" ns2:_="" ns3:_="" ns4:_="">
    <xsd:import namespace="http://schemas.microsoft.com/sharepoint/v3"/>
    <xsd:import namespace="98783391-79b1-4001-9de2-c1cb65fc820c"/>
    <xsd:import namespace="ad6fd6c6-bbe8-4008-9ac9-f44d67940eb7"/>
    <xsd:import namespace="899f7a33-a485-4370-818b-fd841bf4d6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83391-79b1-4001-9de2-c1cb65fc82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fd6c6-bbe8-4008-9ac9-f44d67940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deba56b-b586-4f1f-900d-c20ffdcbaa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f7a33-a485-4370-818b-fd841bf4d6a8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5ec1133-8d27-4da3-bd62-4c5e4b24bad3}" ma:internalName="TaxCatchAll" ma:showField="CatchAllData" ma:web="899f7a33-a485-4370-818b-fd841bf4d6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9f7a33-a485-4370-818b-fd841bf4d6a8" xsi:nil="true"/>
    <_ip_UnifiedCompliancePolicyUIAction xmlns="http://schemas.microsoft.com/sharepoint/v3" xsi:nil="true"/>
    <lcf76f155ced4ddcb4097134ff3c332f xmlns="ad6fd6c6-bbe8-4008-9ac9-f44d67940eb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27CF5B9-D81E-4BE6-9519-2C6609ECC760}"/>
</file>

<file path=customXml/itemProps2.xml><?xml version="1.0" encoding="utf-8"?>
<ds:datastoreItem xmlns:ds="http://schemas.openxmlformats.org/officeDocument/2006/customXml" ds:itemID="{9E6978D4-9E61-401E-B982-EEF8417258B3}"/>
</file>

<file path=customXml/itemProps3.xml><?xml version="1.0" encoding="utf-8"?>
<ds:datastoreItem xmlns:ds="http://schemas.openxmlformats.org/officeDocument/2006/customXml" ds:itemID="{E70E6608-93A2-4C70-9ADE-8D874046AA54}"/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50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8_Custom Design</vt:lpstr>
      <vt:lpstr>Presentación de PowerPoint</vt:lpstr>
    </vt:vector>
  </TitlesOfParts>
  <Company>Stanley Black &amp; Decker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aam1209</dc:creator>
  <cp:lastModifiedBy>Ruiz, Olga 10/22/2016</cp:lastModifiedBy>
  <cp:revision>33</cp:revision>
  <cp:lastPrinted>2016-10-18T07:39:12Z</cp:lastPrinted>
  <dcterms:created xsi:type="dcterms:W3CDTF">2014-03-06T08:11:05Z</dcterms:created>
  <dcterms:modified xsi:type="dcterms:W3CDTF">2017-01-02T08:41:48Z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0x010100D9EC592A548D75439CFD1D8704492B58</vt:lpwstr>
  </property>
</Properties>
</file>