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8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F9C5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Stanley_BL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7" y="43845"/>
            <a:ext cx="1316736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8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4644008" y="0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latin typeface="+mj-lt"/>
              </a:rPr>
              <a:t> </a:t>
            </a:r>
            <a:r>
              <a:rPr lang="en-US" sz="2400" b="1" dirty="0" smtClean="0"/>
              <a:t>FMHT0-83233 / </a:t>
            </a:r>
            <a:r>
              <a:rPr lang="en-US" sz="2400" b="1" dirty="0"/>
              <a:t>FMHT0-83232</a:t>
            </a:r>
          </a:p>
          <a:p>
            <a:pPr algn="r"/>
            <a:endParaRPr lang="en-US" sz="2400" b="1" dirty="0"/>
          </a:p>
        </p:txBody>
      </p:sp>
      <p:sp>
        <p:nvSpPr>
          <p:cNvPr id="9" name="8 Rectángulo"/>
          <p:cNvSpPr/>
          <p:nvPr/>
        </p:nvSpPr>
        <p:spPr>
          <a:xfrm>
            <a:off x="4211960" y="90872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/>
              <a:t>SARGENTOS MONOMANUALES M</a:t>
            </a:r>
            <a:endParaRPr lang="en-US" sz="1400" b="1" dirty="0">
              <a:latin typeface="+mj-lt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436336"/>
              </p:ext>
            </p:extLst>
          </p:nvPr>
        </p:nvGraphicFramePr>
        <p:xfrm>
          <a:off x="2987826" y="5157192"/>
          <a:ext cx="5760639" cy="1285190"/>
        </p:xfrm>
        <a:graphic>
          <a:graphicData uri="http://schemas.openxmlformats.org/drawingml/2006/table">
            <a:tbl>
              <a:tblPr/>
              <a:tblGrid>
                <a:gridCol w="1122202"/>
                <a:gridCol w="1122202"/>
                <a:gridCol w="1122202"/>
                <a:gridCol w="1122202"/>
                <a:gridCol w="1271831"/>
              </a:tblGrid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Ref.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Fuerza (Kg)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Capacidad</a:t>
                      </a: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(mm)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Profundidad</a:t>
                      </a: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(mm)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139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FMHT0-83233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45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300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76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3253560832339</a:t>
                      </a:r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995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FMHT0-83232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45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150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76</a:t>
                      </a:r>
                      <a:endParaRPr lang="en-US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3253560832322</a:t>
                      </a:r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11960" y="1484784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b="1" u="sng" dirty="0" smtClean="0">
                <a:cs typeface="Arial" pitchFamily="34" charset="0"/>
              </a:rPr>
              <a:t>Características: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Gatillo </a:t>
            </a:r>
            <a:r>
              <a:rPr lang="es-ES" sz="1400" dirty="0"/>
              <a:t>ergonómico para mayor comodidad </a:t>
            </a:r>
            <a:r>
              <a:rPr lang="es-ES" sz="1400" dirty="0" smtClean="0"/>
              <a:t>y para </a:t>
            </a:r>
            <a:r>
              <a:rPr lang="es-ES" sz="1400" dirty="0"/>
              <a:t>ejercer una gran fuerza de </a:t>
            </a:r>
            <a:r>
              <a:rPr lang="es-ES" sz="1400" dirty="0" smtClean="0"/>
              <a:t>presión.</a:t>
            </a: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Barra </a:t>
            </a:r>
            <a:r>
              <a:rPr lang="es-ES" sz="1400" dirty="0"/>
              <a:t>de acero fresada en frío y tratado </a:t>
            </a:r>
            <a:r>
              <a:rPr lang="es-ES" sz="1400" dirty="0" smtClean="0"/>
              <a:t>con </a:t>
            </a:r>
            <a:r>
              <a:rPr lang="en-US" sz="1400" dirty="0" err="1" smtClean="0"/>
              <a:t>calor</a:t>
            </a:r>
            <a:r>
              <a:rPr lang="en-US" sz="1400" dirty="0" smtClean="0"/>
              <a:t> </a:t>
            </a:r>
            <a:r>
              <a:rPr lang="en-US" sz="1400" dirty="0"/>
              <a:t>para mayor </a:t>
            </a:r>
            <a:r>
              <a:rPr lang="en-US" sz="1400" dirty="0" err="1"/>
              <a:t>r</a:t>
            </a:r>
            <a:r>
              <a:rPr lang="en-US" sz="1400" dirty="0" err="1" smtClean="0"/>
              <a:t>esistencia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Cuerpo </a:t>
            </a:r>
            <a:r>
              <a:rPr lang="es-ES" sz="1400" dirty="0"/>
              <a:t>de resina con aleación de nylon y </a:t>
            </a:r>
            <a:r>
              <a:rPr lang="es-ES" sz="1400" dirty="0" smtClean="0"/>
              <a:t>fibra de </a:t>
            </a:r>
            <a:r>
              <a:rPr lang="es-ES" sz="1400" dirty="0"/>
              <a:t>vidrio para una mayor </a:t>
            </a:r>
            <a:r>
              <a:rPr lang="es-ES" sz="1400" dirty="0" smtClean="0"/>
              <a:t>resistencia.</a:t>
            </a: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Fundas </a:t>
            </a:r>
            <a:r>
              <a:rPr lang="es-ES" sz="1400" dirty="0"/>
              <a:t>de las mordazas de caucho y </a:t>
            </a:r>
            <a:r>
              <a:rPr lang="es-ES" sz="1400" dirty="0" smtClean="0"/>
              <a:t>extraíbles que </a:t>
            </a:r>
            <a:r>
              <a:rPr lang="es-ES" sz="1400" dirty="0"/>
              <a:t>permiten una presión homogénea </a:t>
            </a:r>
            <a:r>
              <a:rPr lang="es-ES" sz="1400" dirty="0" smtClean="0"/>
              <a:t>para </a:t>
            </a:r>
            <a:r>
              <a:rPr lang="en-US" sz="1400" dirty="0" err="1" smtClean="0"/>
              <a:t>aplicaciones</a:t>
            </a:r>
            <a:r>
              <a:rPr lang="en-US" sz="1400" dirty="0" smtClean="0"/>
              <a:t> </a:t>
            </a:r>
            <a:r>
              <a:rPr lang="en-US" sz="1400" dirty="0"/>
              <a:t>de </a:t>
            </a:r>
            <a:r>
              <a:rPr lang="en-US" sz="1400" dirty="0" err="1" smtClean="0"/>
              <a:t>encolado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/>
              <a:t>Fundas</a:t>
            </a:r>
            <a:r>
              <a:rPr lang="en-US" sz="1400" dirty="0" smtClean="0"/>
              <a:t> </a:t>
            </a:r>
            <a:r>
              <a:rPr lang="en-US" sz="1400" dirty="0"/>
              <a:t>de las </a:t>
            </a:r>
            <a:r>
              <a:rPr lang="en-US" sz="1400" dirty="0" err="1"/>
              <a:t>mordazas</a:t>
            </a:r>
            <a:r>
              <a:rPr lang="en-US" sz="1400" dirty="0"/>
              <a:t> </a:t>
            </a:r>
            <a:r>
              <a:rPr lang="en-US" sz="1400" dirty="0" err="1"/>
              <a:t>acanaladas</a:t>
            </a:r>
            <a:r>
              <a:rPr lang="en-US" sz="1400" dirty="0"/>
              <a:t> </a:t>
            </a:r>
            <a:r>
              <a:rPr lang="en-US" sz="1400" dirty="0" smtClean="0"/>
              <a:t>para </a:t>
            </a:r>
            <a:r>
              <a:rPr lang="en-US" sz="1400" dirty="0" err="1" smtClean="0"/>
              <a:t>trabajar</a:t>
            </a:r>
            <a:r>
              <a:rPr lang="en-US" sz="1400" dirty="0" smtClean="0"/>
              <a:t> </a:t>
            </a:r>
            <a:r>
              <a:rPr lang="en-US" sz="1400" dirty="0"/>
              <a:t>con </a:t>
            </a:r>
            <a:r>
              <a:rPr lang="en-US" sz="1400" dirty="0" err="1"/>
              <a:t>objetos</a:t>
            </a:r>
            <a:r>
              <a:rPr lang="en-US" sz="1400" dirty="0"/>
              <a:t> </a:t>
            </a:r>
            <a:r>
              <a:rPr lang="en-US" sz="1400" dirty="0" err="1" smtClean="0"/>
              <a:t>redondos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Mordaza </a:t>
            </a:r>
            <a:r>
              <a:rPr lang="es-ES" sz="1400" dirty="0"/>
              <a:t>reversible con un tornillo </a:t>
            </a:r>
            <a:r>
              <a:rPr lang="es-ES" sz="1400" dirty="0" smtClean="0"/>
              <a:t>para transformar </a:t>
            </a:r>
            <a:r>
              <a:rPr lang="es-ES" sz="1400" dirty="0"/>
              <a:t>el sargento en una herramienta </a:t>
            </a:r>
            <a:r>
              <a:rPr lang="es-ES" sz="1400" dirty="0" smtClean="0"/>
              <a:t>de </a:t>
            </a:r>
            <a:r>
              <a:rPr lang="en-US" sz="1400" dirty="0" err="1" smtClean="0"/>
              <a:t>separación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Gatillo </a:t>
            </a:r>
            <a:r>
              <a:rPr lang="es-ES" sz="1400" dirty="0"/>
              <a:t>de liberación en hierro prensado </a:t>
            </a:r>
            <a:r>
              <a:rPr lang="es-ES" sz="1400" dirty="0" smtClean="0"/>
              <a:t>y </a:t>
            </a:r>
            <a:r>
              <a:rPr lang="en-US" sz="1400" dirty="0" err="1" smtClean="0"/>
              <a:t>tratado</a:t>
            </a:r>
            <a:r>
              <a:rPr lang="en-US" sz="1400" dirty="0" smtClean="0"/>
              <a:t> </a:t>
            </a:r>
            <a:r>
              <a:rPr lang="en-US" sz="1400" dirty="0"/>
              <a:t>al </a:t>
            </a:r>
            <a:r>
              <a:rPr lang="en-US" sz="1400" dirty="0" err="1" smtClean="0"/>
              <a:t>calor</a:t>
            </a:r>
            <a:r>
              <a:rPr lang="en-US" sz="1400" dirty="0" smtClean="0"/>
              <a:t>.</a:t>
            </a:r>
            <a:endParaRPr lang="es-ES" sz="1100" b="1" dirty="0" smtClean="0">
              <a:cs typeface="Arial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60848"/>
            <a:ext cx="3752206" cy="230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8203"/>
      </p:ext>
    </p:extLst>
  </p:cSld>
  <p:clrMapOvr>
    <a:masterClrMapping/>
  </p:clrMapOvr>
</p:sld>
</file>

<file path=ppt/theme/theme1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C592A548D75439CFD1D8704492B58" ma:contentTypeVersion="19" ma:contentTypeDescription="Create a new document." ma:contentTypeScope="" ma:versionID="5f2f3e24f3d3114bd04cdcfe39d73398">
  <xsd:schema xmlns:xsd="http://www.w3.org/2001/XMLSchema" xmlns:xs="http://www.w3.org/2001/XMLSchema" xmlns:p="http://schemas.microsoft.com/office/2006/metadata/properties" xmlns:ns1="http://schemas.microsoft.com/sharepoint/v3" xmlns:ns2="98783391-79b1-4001-9de2-c1cb65fc820c" xmlns:ns3="ad6fd6c6-bbe8-4008-9ac9-f44d67940eb7" xmlns:ns4="899f7a33-a485-4370-818b-fd841bf4d6a8" targetNamespace="http://schemas.microsoft.com/office/2006/metadata/properties" ma:root="true" ma:fieldsID="fdac32fc54adfad9b9c379df10a56263" ns1:_="" ns2:_="" ns3:_="" ns4:_="">
    <xsd:import namespace="http://schemas.microsoft.com/sharepoint/v3"/>
    <xsd:import namespace="98783391-79b1-4001-9de2-c1cb65fc820c"/>
    <xsd:import namespace="ad6fd6c6-bbe8-4008-9ac9-f44d67940eb7"/>
    <xsd:import namespace="899f7a33-a485-4370-818b-fd841bf4d6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83391-79b1-4001-9de2-c1cb65fc82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fd6c6-bbe8-4008-9ac9-f44d67940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deba56b-b586-4f1f-900d-c20ffdcbaa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f7a33-a485-4370-818b-fd841bf4d6a8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5ec1133-8d27-4da3-bd62-4c5e4b24bad3}" ma:internalName="TaxCatchAll" ma:showField="CatchAllData" ma:web="899f7a33-a485-4370-818b-fd841bf4d6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9f7a33-a485-4370-818b-fd841bf4d6a8" xsi:nil="true"/>
    <_ip_UnifiedCompliancePolicyUIAction xmlns="http://schemas.microsoft.com/sharepoint/v3" xsi:nil="true"/>
    <lcf76f155ced4ddcb4097134ff3c332f xmlns="ad6fd6c6-bbe8-4008-9ac9-f44d67940eb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F2F225A-5630-418A-9A44-E1D3EFD32A0B}"/>
</file>

<file path=customXml/itemProps2.xml><?xml version="1.0" encoding="utf-8"?>
<ds:datastoreItem xmlns:ds="http://schemas.openxmlformats.org/officeDocument/2006/customXml" ds:itemID="{B31A62BC-00A0-4A5B-8432-0A1D5DDE9FF3}"/>
</file>

<file path=customXml/itemProps3.xml><?xml version="1.0" encoding="utf-8"?>
<ds:datastoreItem xmlns:ds="http://schemas.openxmlformats.org/officeDocument/2006/customXml" ds:itemID="{2AC4B86A-7937-40C7-9DDC-6C1C76905845}"/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133</Words>
  <Application>Microsoft Office PowerPoint</Application>
  <PresentationFormat>Presentación en pantalla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8_Custom Design</vt:lpstr>
      <vt:lpstr>Presentación de PowerPoint</vt:lpstr>
    </vt:vector>
  </TitlesOfParts>
  <Company>Stanley Black &amp; Decker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aam1209</dc:creator>
  <cp:lastModifiedBy>Sanches, Camila 1/28/2017</cp:lastModifiedBy>
  <cp:revision>37</cp:revision>
  <dcterms:created xsi:type="dcterms:W3CDTF">2014-03-06T08:11:05Z</dcterms:created>
  <dcterms:modified xsi:type="dcterms:W3CDTF">2016-10-24T14:07:06Z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0x010100D9EC592A548D75439CFD1D8704492B58</vt:lpwstr>
  </property>
</Properties>
</file>